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</p:sldIdLst>
  <p:sldSz cx="12192000" cy="6858000"/>
  <p:notesSz cx="9926638" cy="14301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E0"/>
    <a:srgbClr val="FF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4" autoAdjust="0"/>
    <p:restoredTop sz="94660"/>
  </p:normalViewPr>
  <p:slideViewPr>
    <p:cSldViewPr snapToGrid="0">
      <p:cViewPr>
        <p:scale>
          <a:sx n="100" d="100"/>
          <a:sy n="100" d="100"/>
        </p:scale>
        <p:origin x="7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901E5-D244-1C76-BEF0-29A8B8E92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75A05-8787-45C5-BD57-3A2EA5356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52E1C-A480-A5C2-10DB-AE295E51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B176D-E8A1-F23A-E0B4-704B17ED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A329F-D595-B7E1-E537-D1A7A16E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DEA60-512B-834A-014C-C1BD7BEC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1A862E-2A73-96F5-F255-EEC824D06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203DD-7499-2C85-EEEC-AD515810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2E522-1F51-6E4C-274F-4BA0763A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1039C0-EB17-9C7C-F6F5-658F5A59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7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88BFB8-C709-C31B-76D2-1ED040A06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4515CB-0922-7177-6DA6-7A26182C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62F1F-DA77-DD4E-7F02-E97D217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6622C7-4641-DA61-88E4-133BDCB2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4A851-F946-8EB7-883B-6E59567E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14DB-B7C3-89CB-11AD-018CFD6E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4F298-4334-BC6F-3421-D8B2BFDD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9BDBF-21D7-7D4D-AADA-BE155A58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D70D0-FD78-DBCD-A371-860B0D6D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034D6-2218-B3EB-CF18-A24ADF6E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84BD-1671-EFA7-4A5C-EA92F9A2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1B1B3D-0D7A-97B8-F1DE-E486135E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A8759-10C4-732E-E913-A3C20EF1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52B666-62AE-D8A3-64FE-4394ED55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3942F-4497-E4A9-FC7A-F37AF4C1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1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CD1B0-2F0A-A890-01CD-0911E5A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C8BBD-DCB2-1E8D-D3AE-BB799C5FC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7014D7-6514-8587-0E44-689114995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E086B-83A0-71E6-E0D1-FC7C9043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9C6731-6CA4-0133-8096-6FEA051F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28AA1-C5F0-DFEE-43F2-4E5681BD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EAA53-F4B7-6172-094A-7BF8EA06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ABCC29-745A-04AF-5BB5-155506BD2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9173E-6C22-EDE0-8750-E2DBF0FF1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174173-7BD1-CE68-4F3E-D47C5D159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9E9DDC-9236-0304-1B90-88C236898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3A80CE-D588-A7B0-8822-3FA9B968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070902-318D-B1E9-20E4-F8C3F91A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8F21C5-7CE8-2A53-CB5A-5F47034F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7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08AD9-6ED6-707D-EF1F-1E9F4DB9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B77EC5-7B3C-674F-7192-E4BAA8C1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D0B7C4-48A8-E629-CD8D-F929D417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55ED46-4B9B-6C0E-53F1-7754A3D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98F941-5963-FB21-5092-53EEC33B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24D83F-2AD9-5CB9-47F9-57091373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55AEAF-4AD0-31F5-15ED-930621F6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17BE-DEAF-8298-948A-28850A2E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AE671-303E-3A48-966A-AEBC348C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97CF57-FA4D-CAD6-C0AA-68E9436C6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30AAD3-3233-0E92-6719-4E8E76A8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57733-1F42-F012-5F37-80736839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8AEFDA-37E0-0E63-0754-5254DE5B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4497A-9BE6-FCCD-B175-18B5F747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15B993-BB6A-7AF6-E062-6E0261A3A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B61E7F-B231-E743-53CB-D55ADF55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8BE02-2B7C-A570-EB20-1344CB6E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89CA8C-17BE-AA50-200A-AA97F219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52C9DE-2971-F981-5E00-271FA06D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8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6C7C2C-C790-90EE-C334-422EF8CB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0D3AE-6915-F547-AA55-3FFBB6F6C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8F5F3C-53E8-3B12-E9BE-6254A4D2F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C6E1-300E-476C-A370-9CA6384AA481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E07DA7-D508-B0FC-029E-30947616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116878-649E-D939-D90D-3932D70E2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597A-FAE8-467E-A2FE-76F0AB19D29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7.svg"/><Relationship Id="rId39" Type="http://schemas.openxmlformats.org/officeDocument/2006/relationships/image" Target="../media/image40.svg"/><Relationship Id="rId21" Type="http://schemas.openxmlformats.org/officeDocument/2006/relationships/image" Target="../media/image46.png"/><Relationship Id="rId34" Type="http://schemas.openxmlformats.org/officeDocument/2006/relationships/image" Target="../media/image35.svg"/><Relationship Id="rId42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30.png"/><Relationship Id="rId41" Type="http://schemas.openxmlformats.org/officeDocument/2006/relationships/image" Target="../media/image4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40" Type="http://schemas.openxmlformats.org/officeDocument/2006/relationships/image" Target="../media/image48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9.svg"/><Relationship Id="rId36" Type="http://schemas.openxmlformats.org/officeDocument/2006/relationships/image" Target="../media/image37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2.png"/><Relationship Id="rId44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Relationship Id="rId22" Type="http://schemas.openxmlformats.org/officeDocument/2006/relationships/image" Target="../media/image47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png"/><Relationship Id="rId43" Type="http://schemas.openxmlformats.org/officeDocument/2006/relationships/image" Target="../media/image24.png"/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7.svg"/><Relationship Id="rId26" Type="http://schemas.openxmlformats.org/officeDocument/2006/relationships/image" Target="../media/image40.svg"/><Relationship Id="rId39" Type="http://schemas.openxmlformats.org/officeDocument/2006/relationships/image" Target="../media/image62.png"/><Relationship Id="rId21" Type="http://schemas.openxmlformats.org/officeDocument/2006/relationships/image" Target="../media/image30.png"/><Relationship Id="rId34" Type="http://schemas.openxmlformats.org/officeDocument/2006/relationships/image" Target="../media/image57.svg"/><Relationship Id="rId42" Type="http://schemas.openxmlformats.org/officeDocument/2006/relationships/image" Target="../media/image65.svg"/><Relationship Id="rId47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8.svg"/><Relationship Id="rId24" Type="http://schemas.openxmlformats.org/officeDocument/2006/relationships/image" Target="../media/image37.svg"/><Relationship Id="rId32" Type="http://schemas.openxmlformats.org/officeDocument/2006/relationships/image" Target="../media/image55.svg"/><Relationship Id="rId37" Type="http://schemas.openxmlformats.org/officeDocument/2006/relationships/image" Target="../media/image60.png"/><Relationship Id="rId40" Type="http://schemas.openxmlformats.org/officeDocument/2006/relationships/image" Target="../media/image63.svg"/><Relationship Id="rId45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23" Type="http://schemas.openxmlformats.org/officeDocument/2006/relationships/image" Target="../media/image36.png"/><Relationship Id="rId28" Type="http://schemas.openxmlformats.org/officeDocument/2006/relationships/image" Target="../media/image51.svg"/><Relationship Id="rId36" Type="http://schemas.openxmlformats.org/officeDocument/2006/relationships/image" Target="../media/image59.svg"/><Relationship Id="rId10" Type="http://schemas.openxmlformats.org/officeDocument/2006/relationships/image" Target="../media/image7.png"/><Relationship Id="rId19" Type="http://schemas.openxmlformats.org/officeDocument/2006/relationships/image" Target="../media/image28.png"/><Relationship Id="rId31" Type="http://schemas.openxmlformats.org/officeDocument/2006/relationships/image" Target="../media/image54.png"/><Relationship Id="rId44" Type="http://schemas.openxmlformats.org/officeDocument/2006/relationships/image" Target="../media/image67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1.svg"/><Relationship Id="rId22" Type="http://schemas.openxmlformats.org/officeDocument/2006/relationships/image" Target="../media/image31.svg"/><Relationship Id="rId27" Type="http://schemas.openxmlformats.org/officeDocument/2006/relationships/image" Target="../media/image50.png"/><Relationship Id="rId30" Type="http://schemas.openxmlformats.org/officeDocument/2006/relationships/image" Target="../media/image53.sv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5" Type="http://schemas.openxmlformats.org/officeDocument/2006/relationships/image" Target="../media/image39.png"/><Relationship Id="rId33" Type="http://schemas.openxmlformats.org/officeDocument/2006/relationships/image" Target="../media/image56.png"/><Relationship Id="rId38" Type="http://schemas.openxmlformats.org/officeDocument/2006/relationships/image" Target="../media/image61.svg"/><Relationship Id="rId46" Type="http://schemas.openxmlformats.org/officeDocument/2006/relationships/image" Target="../media/image25.svg"/><Relationship Id="rId20" Type="http://schemas.openxmlformats.org/officeDocument/2006/relationships/image" Target="../media/image29.svg"/><Relationship Id="rId41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40.svg"/><Relationship Id="rId26" Type="http://schemas.openxmlformats.org/officeDocument/2006/relationships/image" Target="../media/image53.svg"/><Relationship Id="rId39" Type="http://schemas.openxmlformats.org/officeDocument/2006/relationships/image" Target="../media/image84.png"/><Relationship Id="rId21" Type="http://schemas.openxmlformats.org/officeDocument/2006/relationships/image" Target="../media/image70.png"/><Relationship Id="rId34" Type="http://schemas.openxmlformats.org/officeDocument/2006/relationships/image" Target="../media/image79.svg"/><Relationship Id="rId42" Type="http://schemas.openxmlformats.org/officeDocument/2006/relationships/image" Target="../media/image87.svg"/><Relationship Id="rId47" Type="http://schemas.openxmlformats.org/officeDocument/2006/relationships/image" Target="../media/image92.png"/><Relationship Id="rId50" Type="http://schemas.openxmlformats.org/officeDocument/2006/relationships/image" Target="../media/image95.svg"/><Relationship Id="rId55" Type="http://schemas.openxmlformats.org/officeDocument/2006/relationships/image" Target="../media/image100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37.svg"/><Relationship Id="rId29" Type="http://schemas.openxmlformats.org/officeDocument/2006/relationships/image" Target="../media/image74.png"/><Relationship Id="rId11" Type="http://schemas.openxmlformats.org/officeDocument/2006/relationships/image" Target="../media/image28.png"/><Relationship Id="rId24" Type="http://schemas.openxmlformats.org/officeDocument/2006/relationships/image" Target="../media/image51.svg"/><Relationship Id="rId32" Type="http://schemas.openxmlformats.org/officeDocument/2006/relationships/image" Target="../media/image77.svg"/><Relationship Id="rId37" Type="http://schemas.openxmlformats.org/officeDocument/2006/relationships/image" Target="../media/image82.png"/><Relationship Id="rId40" Type="http://schemas.openxmlformats.org/officeDocument/2006/relationships/image" Target="../media/image85.svg"/><Relationship Id="rId45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image" Target="../media/image25.svg"/><Relationship Id="rId5" Type="http://schemas.openxmlformats.org/officeDocument/2006/relationships/image" Target="../media/image10.svg"/><Relationship Id="rId19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71.svg"/><Relationship Id="rId27" Type="http://schemas.openxmlformats.org/officeDocument/2006/relationships/image" Target="../media/image72.png"/><Relationship Id="rId30" Type="http://schemas.openxmlformats.org/officeDocument/2006/relationships/image" Target="../media/image75.sv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svg"/><Relationship Id="rId56" Type="http://schemas.openxmlformats.org/officeDocument/2006/relationships/image" Target="../media/image101.svg"/><Relationship Id="rId8" Type="http://schemas.openxmlformats.org/officeDocument/2006/relationships/image" Target="../media/image13.png"/><Relationship Id="rId51" Type="http://schemas.openxmlformats.org/officeDocument/2006/relationships/image" Target="../media/image96.png"/><Relationship Id="rId3" Type="http://schemas.openxmlformats.org/officeDocument/2006/relationships/image" Target="../media/image2.svg"/><Relationship Id="rId12" Type="http://schemas.openxmlformats.org/officeDocument/2006/relationships/image" Target="../media/image29.svg"/><Relationship Id="rId17" Type="http://schemas.openxmlformats.org/officeDocument/2006/relationships/image" Target="../media/image39.png"/><Relationship Id="rId25" Type="http://schemas.openxmlformats.org/officeDocument/2006/relationships/image" Target="../media/image52.png"/><Relationship Id="rId33" Type="http://schemas.openxmlformats.org/officeDocument/2006/relationships/image" Target="../media/image78.png"/><Relationship Id="rId38" Type="http://schemas.openxmlformats.org/officeDocument/2006/relationships/image" Target="../media/image83.svg"/><Relationship Id="rId46" Type="http://schemas.openxmlformats.org/officeDocument/2006/relationships/image" Target="../media/image91.svg"/><Relationship Id="rId59" Type="http://schemas.openxmlformats.org/officeDocument/2006/relationships/image" Target="../media/image41.png"/><Relationship Id="rId20" Type="http://schemas.openxmlformats.org/officeDocument/2006/relationships/image" Target="../media/image69.svg"/><Relationship Id="rId41" Type="http://schemas.openxmlformats.org/officeDocument/2006/relationships/image" Target="../media/image86.png"/><Relationship Id="rId54" Type="http://schemas.openxmlformats.org/officeDocument/2006/relationships/image" Target="../media/image9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5" Type="http://schemas.openxmlformats.org/officeDocument/2006/relationships/image" Target="../media/image36.png"/><Relationship Id="rId23" Type="http://schemas.openxmlformats.org/officeDocument/2006/relationships/image" Target="../media/image50.png"/><Relationship Id="rId28" Type="http://schemas.openxmlformats.org/officeDocument/2006/relationships/image" Target="../media/image73.svg"/><Relationship Id="rId36" Type="http://schemas.openxmlformats.org/officeDocument/2006/relationships/image" Target="../media/image81.svg"/><Relationship Id="rId49" Type="http://schemas.openxmlformats.org/officeDocument/2006/relationships/image" Target="../media/image94.png"/><Relationship Id="rId57" Type="http://schemas.openxmlformats.org/officeDocument/2006/relationships/image" Target="../media/image24.png"/><Relationship Id="rId10" Type="http://schemas.openxmlformats.org/officeDocument/2006/relationships/image" Target="../media/image27.svg"/><Relationship Id="rId31" Type="http://schemas.openxmlformats.org/officeDocument/2006/relationships/image" Target="../media/image76.png"/><Relationship Id="rId44" Type="http://schemas.openxmlformats.org/officeDocument/2006/relationships/image" Target="../media/image89.svg"/><Relationship Id="rId52" Type="http://schemas.openxmlformats.org/officeDocument/2006/relationships/image" Target="../media/image97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29.svg"/><Relationship Id="rId26" Type="http://schemas.openxmlformats.org/officeDocument/2006/relationships/image" Target="../media/image104.png"/><Relationship Id="rId39" Type="http://schemas.openxmlformats.org/officeDocument/2006/relationships/image" Target="../media/image117.svg"/><Relationship Id="rId21" Type="http://schemas.openxmlformats.org/officeDocument/2006/relationships/image" Target="../media/image36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5.svg"/><Relationship Id="rId50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02.png"/><Relationship Id="rId16" Type="http://schemas.openxmlformats.org/officeDocument/2006/relationships/image" Target="../media/image27.svg"/><Relationship Id="rId29" Type="http://schemas.openxmlformats.org/officeDocument/2006/relationships/image" Target="../media/image107.svg"/><Relationship Id="rId11" Type="http://schemas.openxmlformats.org/officeDocument/2006/relationships/image" Target="../media/image12.svg"/><Relationship Id="rId24" Type="http://schemas.openxmlformats.org/officeDocument/2006/relationships/image" Target="../media/image39.png"/><Relationship Id="rId32" Type="http://schemas.openxmlformats.org/officeDocument/2006/relationships/image" Target="../media/image110.png"/><Relationship Id="rId37" Type="http://schemas.openxmlformats.org/officeDocument/2006/relationships/image" Target="../media/image115.svg"/><Relationship Id="rId40" Type="http://schemas.openxmlformats.org/officeDocument/2006/relationships/image" Target="../media/image118.png"/><Relationship Id="rId45" Type="http://schemas.openxmlformats.org/officeDocument/2006/relationships/image" Target="../media/image123.svg"/><Relationship Id="rId5" Type="http://schemas.openxmlformats.org/officeDocument/2006/relationships/image" Target="../media/image2.svg"/><Relationship Id="rId15" Type="http://schemas.openxmlformats.org/officeDocument/2006/relationships/image" Target="../media/image26.png"/><Relationship Id="rId23" Type="http://schemas.openxmlformats.org/officeDocument/2006/relationships/image" Target="../media/image38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25.svg"/><Relationship Id="rId10" Type="http://schemas.openxmlformats.org/officeDocument/2006/relationships/image" Target="../media/image11.png"/><Relationship Id="rId19" Type="http://schemas.openxmlformats.org/officeDocument/2006/relationships/image" Target="../media/image30.png"/><Relationship Id="rId31" Type="http://schemas.openxmlformats.org/officeDocument/2006/relationships/image" Target="../media/image109.svg"/><Relationship Id="rId44" Type="http://schemas.openxmlformats.org/officeDocument/2006/relationships/image" Target="../media/image122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45.svg"/><Relationship Id="rId22" Type="http://schemas.openxmlformats.org/officeDocument/2006/relationships/image" Target="../media/image37.sv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43" Type="http://schemas.openxmlformats.org/officeDocument/2006/relationships/image" Target="../media/image121.svg"/><Relationship Id="rId48" Type="http://schemas.openxmlformats.org/officeDocument/2006/relationships/image" Target="../media/image24.png"/><Relationship Id="rId8" Type="http://schemas.openxmlformats.org/officeDocument/2006/relationships/image" Target="../media/image9.png"/><Relationship Id="rId3" Type="http://schemas.openxmlformats.org/officeDocument/2006/relationships/image" Target="../media/image103.sv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5" Type="http://schemas.openxmlformats.org/officeDocument/2006/relationships/image" Target="../media/image40.svg"/><Relationship Id="rId33" Type="http://schemas.openxmlformats.org/officeDocument/2006/relationships/image" Target="../media/image111.sv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0" Type="http://schemas.openxmlformats.org/officeDocument/2006/relationships/image" Target="../media/image31.svg"/><Relationship Id="rId41" Type="http://schemas.openxmlformats.org/officeDocument/2006/relationships/image" Target="../media/image1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129.svg"/><Relationship Id="rId26" Type="http://schemas.openxmlformats.org/officeDocument/2006/relationships/image" Target="../media/image137.svg"/><Relationship Id="rId39" Type="http://schemas.openxmlformats.org/officeDocument/2006/relationships/image" Target="../media/image146.png"/><Relationship Id="rId21" Type="http://schemas.openxmlformats.org/officeDocument/2006/relationships/image" Target="../media/image132.png"/><Relationship Id="rId34" Type="http://schemas.openxmlformats.org/officeDocument/2006/relationships/image" Target="../media/image141.svg"/><Relationship Id="rId42" Type="http://schemas.openxmlformats.org/officeDocument/2006/relationships/image" Target="../media/image149.svg"/><Relationship Id="rId47" Type="http://schemas.openxmlformats.org/officeDocument/2006/relationships/image" Target="../media/image25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24" Type="http://schemas.openxmlformats.org/officeDocument/2006/relationships/image" Target="../media/image135.svg"/><Relationship Id="rId32" Type="http://schemas.openxmlformats.org/officeDocument/2006/relationships/image" Target="../media/image57.svg"/><Relationship Id="rId37" Type="http://schemas.openxmlformats.org/officeDocument/2006/relationships/image" Target="../media/image144.png"/><Relationship Id="rId40" Type="http://schemas.openxmlformats.org/officeDocument/2006/relationships/image" Target="../media/image147.svg"/><Relationship Id="rId45" Type="http://schemas.openxmlformats.org/officeDocument/2006/relationships/image" Target="../media/image152.png"/><Relationship Id="rId5" Type="http://schemas.openxmlformats.org/officeDocument/2006/relationships/image" Target="../media/image127.svg"/><Relationship Id="rId15" Type="http://schemas.openxmlformats.org/officeDocument/2006/relationships/image" Target="../media/image30.png"/><Relationship Id="rId23" Type="http://schemas.openxmlformats.org/officeDocument/2006/relationships/image" Target="../media/image134.png"/><Relationship Id="rId28" Type="http://schemas.openxmlformats.org/officeDocument/2006/relationships/image" Target="../media/image139.svg"/><Relationship Id="rId36" Type="http://schemas.openxmlformats.org/officeDocument/2006/relationships/image" Target="../media/image143.svg"/><Relationship Id="rId10" Type="http://schemas.openxmlformats.org/officeDocument/2006/relationships/image" Target="../media/image13.png"/><Relationship Id="rId19" Type="http://schemas.openxmlformats.org/officeDocument/2006/relationships/image" Target="../media/image130.png"/><Relationship Id="rId31" Type="http://schemas.openxmlformats.org/officeDocument/2006/relationships/image" Target="../media/image56.png"/><Relationship Id="rId44" Type="http://schemas.openxmlformats.org/officeDocument/2006/relationships/image" Target="../media/image151.svg"/><Relationship Id="rId4" Type="http://schemas.openxmlformats.org/officeDocument/2006/relationships/image" Target="../media/image126.png"/><Relationship Id="rId9" Type="http://schemas.openxmlformats.org/officeDocument/2006/relationships/image" Target="../media/image12.svg"/><Relationship Id="rId14" Type="http://schemas.openxmlformats.org/officeDocument/2006/relationships/image" Target="../media/image29.svg"/><Relationship Id="rId22" Type="http://schemas.openxmlformats.org/officeDocument/2006/relationships/image" Target="../media/image133.svg"/><Relationship Id="rId27" Type="http://schemas.openxmlformats.org/officeDocument/2006/relationships/image" Target="../media/image138.png"/><Relationship Id="rId30" Type="http://schemas.openxmlformats.org/officeDocument/2006/relationships/image" Target="../media/image55.svg"/><Relationship Id="rId35" Type="http://schemas.openxmlformats.org/officeDocument/2006/relationships/image" Target="../media/image142.png"/><Relationship Id="rId43" Type="http://schemas.openxmlformats.org/officeDocument/2006/relationships/image" Target="../media/image150.png"/><Relationship Id="rId48" Type="http://schemas.openxmlformats.org/officeDocument/2006/relationships/image" Target="../media/image41.png"/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12" Type="http://schemas.openxmlformats.org/officeDocument/2006/relationships/image" Target="../media/image27.sv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0.png"/><Relationship Id="rId38" Type="http://schemas.openxmlformats.org/officeDocument/2006/relationships/image" Target="../media/image145.svg"/><Relationship Id="rId46" Type="http://schemas.openxmlformats.org/officeDocument/2006/relationships/image" Target="../media/image24.png"/><Relationship Id="rId20" Type="http://schemas.openxmlformats.org/officeDocument/2006/relationships/image" Target="../media/image131.svg"/><Relationship Id="rId41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67" name="Grupo 1166">
            <a:extLst>
              <a:ext uri="{FF2B5EF4-FFF2-40B4-BE49-F238E27FC236}">
                <a16:creationId xmlns:a16="http://schemas.microsoft.com/office/drawing/2014/main" id="{82C3D775-00FB-ABCD-2827-707A09AFFB7D}"/>
              </a:ext>
            </a:extLst>
          </p:cNvPr>
          <p:cNvGrpSpPr/>
          <p:nvPr/>
        </p:nvGrpSpPr>
        <p:grpSpPr>
          <a:xfrm>
            <a:off x="2113844" y="4083321"/>
            <a:ext cx="618623" cy="517516"/>
            <a:chOff x="6875654" y="4424810"/>
            <a:chExt cx="1164432" cy="974119"/>
          </a:xfrm>
        </p:grpSpPr>
        <p:sp>
          <p:nvSpPr>
            <p:cNvPr id="9" name="Gráfico 6" descr="Fábrica con relleno sólido">
              <a:extLst>
                <a:ext uri="{FF2B5EF4-FFF2-40B4-BE49-F238E27FC236}">
                  <a16:creationId xmlns:a16="http://schemas.microsoft.com/office/drawing/2014/main" id="{C8FBEC19-89E7-E16E-D888-AFF722C5E634}"/>
                </a:ext>
              </a:extLst>
            </p:cNvPr>
            <p:cNvSpPr/>
            <p:nvPr/>
          </p:nvSpPr>
          <p:spPr>
            <a:xfrm>
              <a:off x="7037438" y="4424810"/>
              <a:ext cx="1002648" cy="974119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0002E0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Gráfico 6" descr="Fábrica con relleno sólido">
              <a:extLst>
                <a:ext uri="{FF2B5EF4-FFF2-40B4-BE49-F238E27FC236}">
                  <a16:creationId xmlns:a16="http://schemas.microsoft.com/office/drawing/2014/main" id="{C51DEF0E-FF2F-BF73-E3FD-F5F90A242618}"/>
                </a:ext>
              </a:extLst>
            </p:cNvPr>
            <p:cNvSpPr/>
            <p:nvPr/>
          </p:nvSpPr>
          <p:spPr>
            <a:xfrm>
              <a:off x="6875654" y="4578358"/>
              <a:ext cx="810638" cy="810638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FFFF83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29" y="15186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96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SMES, SPIN-OFFS &amp; START-UPS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452525" y="1678685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SMES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8" name="Grupo 1077">
            <a:extLst>
              <a:ext uri="{FF2B5EF4-FFF2-40B4-BE49-F238E27FC236}">
                <a16:creationId xmlns:a16="http://schemas.microsoft.com/office/drawing/2014/main" id="{F90889F0-6500-1A4F-DAA3-9EB2CD8B308A}"/>
              </a:ext>
            </a:extLst>
          </p:cNvPr>
          <p:cNvGrpSpPr/>
          <p:nvPr/>
        </p:nvGrpSpPr>
        <p:grpSpPr>
          <a:xfrm>
            <a:off x="2082498" y="1033133"/>
            <a:ext cx="691715" cy="373856"/>
            <a:chOff x="7082535" y="3562915"/>
            <a:chExt cx="691715" cy="373856"/>
          </a:xfrm>
        </p:grpSpPr>
        <p:sp>
          <p:nvSpPr>
            <p:cNvPr id="1071" name="Forma libre: forma 1070">
              <a:extLst>
                <a:ext uri="{FF2B5EF4-FFF2-40B4-BE49-F238E27FC236}">
                  <a16:creationId xmlns:a16="http://schemas.microsoft.com/office/drawing/2014/main" id="{8555F808-92F5-8076-E2C7-C2A518B42145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2" name="Forma libre: forma 1071">
              <a:extLst>
                <a:ext uri="{FF2B5EF4-FFF2-40B4-BE49-F238E27FC236}">
                  <a16:creationId xmlns:a16="http://schemas.microsoft.com/office/drawing/2014/main" id="{DE464F52-9B5C-C75D-AF5F-83F3B6CBC1FF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3" name="Forma libre: forma 1072">
              <a:extLst>
                <a:ext uri="{FF2B5EF4-FFF2-40B4-BE49-F238E27FC236}">
                  <a16:creationId xmlns:a16="http://schemas.microsoft.com/office/drawing/2014/main" id="{EE8DDE24-FAB6-4EF7-7B4F-728CD742DEAD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4" name="Forma libre: forma 1073">
              <a:extLst>
                <a:ext uri="{FF2B5EF4-FFF2-40B4-BE49-F238E27FC236}">
                  <a16:creationId xmlns:a16="http://schemas.microsoft.com/office/drawing/2014/main" id="{A93B6257-2662-331E-C8E7-71DE4A2363FF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5" name="Forma libre: forma 1074">
              <a:extLst>
                <a:ext uri="{FF2B5EF4-FFF2-40B4-BE49-F238E27FC236}">
                  <a16:creationId xmlns:a16="http://schemas.microsoft.com/office/drawing/2014/main" id="{EFDC717F-8244-D9C3-7F83-D59DAF2271CC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76" name="Forma libre: forma 1075">
              <a:extLst>
                <a:ext uri="{FF2B5EF4-FFF2-40B4-BE49-F238E27FC236}">
                  <a16:creationId xmlns:a16="http://schemas.microsoft.com/office/drawing/2014/main" id="{043D466E-1B11-7298-F7CC-8E787700702B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pic>
        <p:nvPicPr>
          <p:cNvPr id="29" name="Gráfico 28" descr="Tribunal contorno">
            <a:extLst>
              <a:ext uri="{FF2B5EF4-FFF2-40B4-BE49-F238E27FC236}">
                <a16:creationId xmlns:a16="http://schemas.microsoft.com/office/drawing/2014/main" id="{5A764D50-503F-A200-24F6-C2885B8E1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06" y="5572255"/>
            <a:ext cx="523805" cy="523805"/>
          </a:xfrm>
          <a:prstGeom prst="rect">
            <a:avLst/>
          </a:prstGeom>
        </p:spPr>
      </p:pic>
      <p:pic>
        <p:nvPicPr>
          <p:cNvPr id="35" name="Gráfico 34" descr="Centro educativo contorno">
            <a:extLst>
              <a:ext uri="{FF2B5EF4-FFF2-40B4-BE49-F238E27FC236}">
                <a16:creationId xmlns:a16="http://schemas.microsoft.com/office/drawing/2014/main" id="{0EF8A22F-29A8-348A-FD9C-82392D38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166" y="4912292"/>
            <a:ext cx="633302" cy="633302"/>
          </a:xfrm>
          <a:prstGeom prst="rect">
            <a:avLst/>
          </a:prstGeom>
        </p:spPr>
      </p:pic>
      <p:pic>
        <p:nvPicPr>
          <p:cNvPr id="37" name="Gráfico 36" descr="Ciudad contorno">
            <a:extLst>
              <a:ext uri="{FF2B5EF4-FFF2-40B4-BE49-F238E27FC236}">
                <a16:creationId xmlns:a16="http://schemas.microsoft.com/office/drawing/2014/main" id="{AE5E57CD-8CE4-584C-1E2F-63DC362D4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965" y="2208867"/>
            <a:ext cx="914400" cy="91440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140210" y="1137375"/>
            <a:ext cx="214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Attraction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139496" y="1692462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Funding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290B1023-F6DC-324B-B764-B794B28CA56F}"/>
              </a:ext>
            </a:extLst>
          </p:cNvPr>
          <p:cNvGrpSpPr/>
          <p:nvPr/>
        </p:nvGrpSpPr>
        <p:grpSpPr>
          <a:xfrm>
            <a:off x="1931989" y="1552415"/>
            <a:ext cx="914401" cy="591928"/>
            <a:chOff x="5307470" y="1610556"/>
            <a:chExt cx="1175339" cy="760844"/>
          </a:xfrm>
        </p:grpSpPr>
        <p:pic>
          <p:nvPicPr>
            <p:cNvPr id="41" name="Gráfico 40" descr="Euro con relleno sólido">
              <a:extLst>
                <a:ext uri="{FF2B5EF4-FFF2-40B4-BE49-F238E27FC236}">
                  <a16:creationId xmlns:a16="http://schemas.microsoft.com/office/drawing/2014/main" id="{34B3045B-DF9E-6715-B05F-FF2F3558A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07470" y="1660785"/>
              <a:ext cx="671166" cy="671166"/>
            </a:xfrm>
            <a:prstGeom prst="rect">
              <a:avLst/>
            </a:prstGeom>
          </p:spPr>
        </p:pic>
        <p:pic>
          <p:nvPicPr>
            <p:cNvPr id="42" name="Gráfico 41" descr="Euro con relleno sólido">
              <a:extLst>
                <a:ext uri="{FF2B5EF4-FFF2-40B4-BE49-F238E27FC236}">
                  <a16:creationId xmlns:a16="http://schemas.microsoft.com/office/drawing/2014/main" id="{356E7B79-5EF6-EC5A-A7B9-A7F15BD6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73401" y="1610556"/>
              <a:ext cx="671166" cy="671166"/>
            </a:xfrm>
            <a:prstGeom prst="rect">
              <a:avLst/>
            </a:prstGeom>
          </p:spPr>
        </p:pic>
        <p:pic>
          <p:nvPicPr>
            <p:cNvPr id="43" name="Gráfico 42" descr="Euro con relleno sólido">
              <a:extLst>
                <a:ext uri="{FF2B5EF4-FFF2-40B4-BE49-F238E27FC236}">
                  <a16:creationId xmlns:a16="http://schemas.microsoft.com/office/drawing/2014/main" id="{4B1CCECA-A9AE-F556-5A69-4A5064D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11643" y="1700234"/>
              <a:ext cx="671166" cy="671166"/>
            </a:xfrm>
            <a:prstGeom prst="rect">
              <a:avLst/>
            </a:prstGeom>
          </p:spPr>
        </p:pic>
      </p:grpSp>
      <p:grpSp>
        <p:nvGrpSpPr>
          <p:cNvPr id="1067" name="Grupo 1066">
            <a:extLst>
              <a:ext uri="{FF2B5EF4-FFF2-40B4-BE49-F238E27FC236}">
                <a16:creationId xmlns:a16="http://schemas.microsoft.com/office/drawing/2014/main" id="{BFD883F7-773E-8276-23A4-FD94FB269F7C}"/>
              </a:ext>
            </a:extLst>
          </p:cNvPr>
          <p:cNvGrpSpPr/>
          <p:nvPr/>
        </p:nvGrpSpPr>
        <p:grpSpPr>
          <a:xfrm>
            <a:off x="2138880" y="2240748"/>
            <a:ext cx="655504" cy="636278"/>
            <a:chOff x="7136441" y="977853"/>
            <a:chExt cx="2209599" cy="2144790"/>
          </a:xfrm>
        </p:grpSpPr>
        <p:grpSp>
          <p:nvGrpSpPr>
            <p:cNvPr id="50" name="Gráfico 44" descr="Microscopio con frascos químicos">
              <a:extLst>
                <a:ext uri="{FF2B5EF4-FFF2-40B4-BE49-F238E27FC236}">
                  <a16:creationId xmlns:a16="http://schemas.microsoft.com/office/drawing/2014/main" id="{55FAD522-D748-A789-5E32-26757316B68A}"/>
                </a:ext>
              </a:extLst>
            </p:cNvPr>
            <p:cNvGrpSpPr/>
            <p:nvPr/>
          </p:nvGrpSpPr>
          <p:grpSpPr>
            <a:xfrm>
              <a:off x="7143164" y="1404810"/>
              <a:ext cx="914384" cy="1418486"/>
              <a:chOff x="7143164" y="1404810"/>
              <a:chExt cx="914384" cy="1418486"/>
            </a:xfrm>
            <a:solidFill>
              <a:srgbClr val="FFFF83"/>
            </a:solidFill>
          </p:grpSpPr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9E5665FC-134B-309C-8287-C029CE2C3FB0}"/>
                  </a:ext>
                </a:extLst>
              </p:cNvPr>
              <p:cNvSpPr/>
              <p:nvPr/>
            </p:nvSpPr>
            <p:spPr>
              <a:xfrm>
                <a:off x="7212681" y="1598445"/>
                <a:ext cx="582405" cy="1224851"/>
              </a:xfrm>
              <a:custGeom>
                <a:avLst/>
                <a:gdLst>
                  <a:gd name="connsiteX0" fmla="*/ 582406 w 582405"/>
                  <a:gd name="connsiteY0" fmla="*/ 1224852 h 1224851"/>
                  <a:gd name="connsiteX1" fmla="*/ 512059 w 582405"/>
                  <a:gd name="connsiteY1" fmla="*/ 1224852 h 1224851"/>
                  <a:gd name="connsiteX2" fmla="*/ 0 w 582405"/>
                  <a:gd name="connsiteY2" fmla="*/ 585522 h 1224851"/>
                  <a:gd name="connsiteX3" fmla="*/ 437429 w 582405"/>
                  <a:gd name="connsiteY3" fmla="*/ 0 h 1224851"/>
                  <a:gd name="connsiteX4" fmla="*/ 429562 w 582405"/>
                  <a:gd name="connsiteY4" fmla="*/ 355773 h 1224851"/>
                  <a:gd name="connsiteX5" fmla="*/ 186585 w 582405"/>
                  <a:gd name="connsiteY5" fmla="*/ 598750 h 1224851"/>
                  <a:gd name="connsiteX6" fmla="*/ 186585 w 582405"/>
                  <a:gd name="connsiteY6" fmla="*/ 598750 h 1224851"/>
                  <a:gd name="connsiteX7" fmla="*/ 472401 w 582405"/>
                  <a:gd name="connsiteY7" fmla="*/ 884566 h 1224851"/>
                  <a:gd name="connsiteX8" fmla="*/ 582406 w 582405"/>
                  <a:gd name="connsiteY8" fmla="*/ 884566 h 1224851"/>
                  <a:gd name="connsiteX9" fmla="*/ 582406 w 582405"/>
                  <a:gd name="connsiteY9" fmla="*/ 1224852 h 122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2405" h="1224851">
                    <a:moveTo>
                      <a:pt x="582406" y="1224852"/>
                    </a:moveTo>
                    <a:lnTo>
                      <a:pt x="512059" y="1224852"/>
                    </a:lnTo>
                    <a:cubicBezTo>
                      <a:pt x="512059" y="1224852"/>
                      <a:pt x="0" y="1099951"/>
                      <a:pt x="0" y="585522"/>
                    </a:cubicBezTo>
                    <a:cubicBezTo>
                      <a:pt x="0" y="132297"/>
                      <a:pt x="437429" y="0"/>
                      <a:pt x="437429" y="0"/>
                    </a:cubicBezTo>
                    <a:lnTo>
                      <a:pt x="429562" y="355773"/>
                    </a:lnTo>
                    <a:cubicBezTo>
                      <a:pt x="295370" y="355773"/>
                      <a:pt x="186585" y="464558"/>
                      <a:pt x="186585" y="598750"/>
                    </a:cubicBezTo>
                    <a:lnTo>
                      <a:pt x="186585" y="598750"/>
                    </a:lnTo>
                    <a:cubicBezTo>
                      <a:pt x="186585" y="915571"/>
                      <a:pt x="472401" y="884566"/>
                      <a:pt x="472401" y="884566"/>
                    </a:cubicBezTo>
                    <a:lnTo>
                      <a:pt x="582406" y="884566"/>
                    </a:lnTo>
                    <a:lnTo>
                      <a:pt x="582406" y="122485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856115BE-AB81-B63A-350C-37FC41BAA8DD}"/>
                  </a:ext>
                </a:extLst>
              </p:cNvPr>
              <p:cNvSpPr/>
              <p:nvPr/>
            </p:nvSpPr>
            <p:spPr>
              <a:xfrm>
                <a:off x="7143164" y="1404810"/>
                <a:ext cx="914384" cy="1418482"/>
              </a:xfrm>
              <a:custGeom>
                <a:avLst/>
                <a:gdLst>
                  <a:gd name="connsiteX0" fmla="*/ 699235 w 914384"/>
                  <a:gd name="connsiteY0" fmla="*/ 0 h 1418482"/>
                  <a:gd name="connsiteX1" fmla="*/ 699235 w 914384"/>
                  <a:gd name="connsiteY1" fmla="*/ 149529 h 1418482"/>
                  <a:gd name="connsiteX2" fmla="*/ 457192 w 914384"/>
                  <a:gd name="connsiteY2" fmla="*/ 149529 h 1418482"/>
                  <a:gd name="connsiteX3" fmla="*/ 0 w 914384"/>
                  <a:gd name="connsiteY3" fmla="*/ 779153 h 1418482"/>
                  <a:gd name="connsiteX4" fmla="*/ 582406 w 914384"/>
                  <a:gd name="connsiteY4" fmla="*/ 1418483 h 1418482"/>
                  <a:gd name="connsiteX5" fmla="*/ 582406 w 914384"/>
                  <a:gd name="connsiteY5" fmla="*/ 1078201 h 1418482"/>
                  <a:gd name="connsiteX6" fmla="*/ 472401 w 914384"/>
                  <a:gd name="connsiteY6" fmla="*/ 1078201 h 1418482"/>
                  <a:gd name="connsiteX7" fmla="*/ 186585 w 914384"/>
                  <a:gd name="connsiteY7" fmla="*/ 792385 h 1418482"/>
                  <a:gd name="connsiteX8" fmla="*/ 186585 w 914384"/>
                  <a:gd name="connsiteY8" fmla="*/ 792385 h 1418482"/>
                  <a:gd name="connsiteX9" fmla="*/ 429562 w 914384"/>
                  <a:gd name="connsiteY9" fmla="*/ 549407 h 1418482"/>
                  <a:gd name="connsiteX10" fmla="*/ 699235 w 914384"/>
                  <a:gd name="connsiteY10" fmla="*/ 549407 h 1418482"/>
                  <a:gd name="connsiteX11" fmla="*/ 699235 w 914384"/>
                  <a:gd name="connsiteY11" fmla="*/ 648810 h 1418482"/>
                  <a:gd name="connsiteX12" fmla="*/ 914385 w 914384"/>
                  <a:gd name="connsiteY12" fmla="*/ 648810 h 1418482"/>
                  <a:gd name="connsiteX13" fmla="*/ 914385 w 914384"/>
                  <a:gd name="connsiteY13" fmla="*/ 0 h 1418482"/>
                  <a:gd name="connsiteX14" fmla="*/ 699235 w 914384"/>
                  <a:gd name="connsiteY14" fmla="*/ 0 h 141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384" h="1418482">
                    <a:moveTo>
                      <a:pt x="699235" y="0"/>
                    </a:moveTo>
                    <a:lnTo>
                      <a:pt x="699235" y="149529"/>
                    </a:lnTo>
                    <a:lnTo>
                      <a:pt x="457192" y="149529"/>
                    </a:lnTo>
                    <a:cubicBezTo>
                      <a:pt x="457192" y="149529"/>
                      <a:pt x="0" y="325928"/>
                      <a:pt x="0" y="779153"/>
                    </a:cubicBezTo>
                    <a:cubicBezTo>
                      <a:pt x="0" y="1126885"/>
                      <a:pt x="264324" y="1418483"/>
                      <a:pt x="582406" y="1418483"/>
                    </a:cubicBezTo>
                    <a:lnTo>
                      <a:pt x="582406" y="1078201"/>
                    </a:lnTo>
                    <a:lnTo>
                      <a:pt x="472401" y="1078201"/>
                    </a:lnTo>
                    <a:cubicBezTo>
                      <a:pt x="472401" y="1078201"/>
                      <a:pt x="186585" y="1109206"/>
                      <a:pt x="186585" y="792385"/>
                    </a:cubicBezTo>
                    <a:lnTo>
                      <a:pt x="186585" y="792385"/>
                    </a:lnTo>
                    <a:cubicBezTo>
                      <a:pt x="186585" y="658192"/>
                      <a:pt x="295370" y="549407"/>
                      <a:pt x="429562" y="549407"/>
                    </a:cubicBezTo>
                    <a:lnTo>
                      <a:pt x="699235" y="549407"/>
                    </a:lnTo>
                    <a:lnTo>
                      <a:pt x="699235" y="648810"/>
                    </a:lnTo>
                    <a:lnTo>
                      <a:pt x="914385" y="648810"/>
                    </a:lnTo>
                    <a:lnTo>
                      <a:pt x="914385" y="0"/>
                    </a:lnTo>
                    <a:lnTo>
                      <a:pt x="699235" y="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3" name="Gráfico 44" descr="Microscopio con frascos químicos">
              <a:extLst>
                <a:ext uri="{FF2B5EF4-FFF2-40B4-BE49-F238E27FC236}">
                  <a16:creationId xmlns:a16="http://schemas.microsoft.com/office/drawing/2014/main" id="{4CDF4813-5E4B-693C-FF3D-A6893E61F490}"/>
                </a:ext>
              </a:extLst>
            </p:cNvPr>
            <p:cNvGrpSpPr/>
            <p:nvPr/>
          </p:nvGrpSpPr>
          <p:grpSpPr>
            <a:xfrm>
              <a:off x="7630612" y="2393132"/>
              <a:ext cx="628639" cy="135967"/>
              <a:chOff x="7630612" y="2393132"/>
              <a:chExt cx="628639" cy="135967"/>
            </a:xfrm>
            <a:solidFill>
              <a:srgbClr val="0002E0"/>
            </a:solidFill>
          </p:grpSpPr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1BC2CEC6-C01D-0036-4D2E-F613CF365B24}"/>
                  </a:ext>
                </a:extLst>
              </p:cNvPr>
              <p:cNvSpPr/>
              <p:nvPr/>
            </p:nvSpPr>
            <p:spPr>
              <a:xfrm>
                <a:off x="7842400" y="2457025"/>
                <a:ext cx="215149" cy="72075"/>
              </a:xfrm>
              <a:custGeom>
                <a:avLst/>
                <a:gdLst>
                  <a:gd name="connsiteX0" fmla="*/ 0 w 215149"/>
                  <a:gd name="connsiteY0" fmla="*/ 0 h 72075"/>
                  <a:gd name="connsiteX1" fmla="*/ 215149 w 215149"/>
                  <a:gd name="connsiteY1" fmla="*/ 0 h 72075"/>
                  <a:gd name="connsiteX2" fmla="*/ 215149 w 215149"/>
                  <a:gd name="connsiteY2" fmla="*/ 72075 h 72075"/>
                  <a:gd name="connsiteX3" fmla="*/ 0 w 215149"/>
                  <a:gd name="connsiteY3" fmla="*/ 72075 h 7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149" h="72075">
                    <a:moveTo>
                      <a:pt x="0" y="0"/>
                    </a:moveTo>
                    <a:lnTo>
                      <a:pt x="215149" y="0"/>
                    </a:lnTo>
                    <a:lnTo>
                      <a:pt x="215149" y="72075"/>
                    </a:lnTo>
                    <a:lnTo>
                      <a:pt x="0" y="7207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E110BF91-65A0-9E19-883E-9FE26DED1B8B}"/>
                  </a:ext>
                </a:extLst>
              </p:cNvPr>
              <p:cNvSpPr/>
              <p:nvPr/>
            </p:nvSpPr>
            <p:spPr>
              <a:xfrm>
                <a:off x="7630612" y="2393132"/>
                <a:ext cx="628639" cy="94127"/>
              </a:xfrm>
              <a:custGeom>
                <a:avLst/>
                <a:gdLst>
                  <a:gd name="connsiteX0" fmla="*/ 0 w 628639"/>
                  <a:gd name="connsiteY0" fmla="*/ 0 h 94127"/>
                  <a:gd name="connsiteX1" fmla="*/ 628639 w 628639"/>
                  <a:gd name="connsiteY1" fmla="*/ 0 h 94127"/>
                  <a:gd name="connsiteX2" fmla="*/ 628639 w 628639"/>
                  <a:gd name="connsiteY2" fmla="*/ 94128 h 94127"/>
                  <a:gd name="connsiteX3" fmla="*/ 0 w 628639"/>
                  <a:gd name="connsiteY3" fmla="*/ 94128 h 9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8639" h="94127">
                    <a:moveTo>
                      <a:pt x="0" y="0"/>
                    </a:moveTo>
                    <a:lnTo>
                      <a:pt x="628639" y="0"/>
                    </a:lnTo>
                    <a:lnTo>
                      <a:pt x="628639" y="94128"/>
                    </a:lnTo>
                    <a:lnTo>
                      <a:pt x="0" y="9412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6" name="Gráfico 44" descr="Microscopio con frascos químicos">
              <a:extLst>
                <a:ext uri="{FF2B5EF4-FFF2-40B4-BE49-F238E27FC236}">
                  <a16:creationId xmlns:a16="http://schemas.microsoft.com/office/drawing/2014/main" id="{209321E4-9129-C33B-44E1-0AC7DDFDB390}"/>
                </a:ext>
              </a:extLst>
            </p:cNvPr>
            <p:cNvGrpSpPr/>
            <p:nvPr/>
          </p:nvGrpSpPr>
          <p:grpSpPr>
            <a:xfrm>
              <a:off x="7818868" y="977853"/>
              <a:ext cx="262213" cy="450334"/>
              <a:chOff x="7818868" y="977853"/>
              <a:chExt cx="262213" cy="450334"/>
            </a:xfrm>
            <a:solidFill>
              <a:srgbClr val="0002E0"/>
            </a:solidFill>
          </p:grpSpPr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2EA82769-9946-F496-C06F-F2A6FF8A24DD}"/>
                  </a:ext>
                </a:extLst>
              </p:cNvPr>
              <p:cNvSpPr/>
              <p:nvPr/>
            </p:nvSpPr>
            <p:spPr>
              <a:xfrm>
                <a:off x="7879378" y="991428"/>
                <a:ext cx="141191" cy="410380"/>
              </a:xfrm>
              <a:custGeom>
                <a:avLst/>
                <a:gdLst>
                  <a:gd name="connsiteX0" fmla="*/ 0 w 141191"/>
                  <a:gd name="connsiteY0" fmla="*/ 0 h 410380"/>
                  <a:gd name="connsiteX1" fmla="*/ 141192 w 141191"/>
                  <a:gd name="connsiteY1" fmla="*/ 0 h 410380"/>
                  <a:gd name="connsiteX2" fmla="*/ 141192 w 141191"/>
                  <a:gd name="connsiteY2" fmla="*/ 410381 h 410380"/>
                  <a:gd name="connsiteX3" fmla="*/ 0 w 141191"/>
                  <a:gd name="connsiteY3" fmla="*/ 410381 h 41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91" h="410380">
                    <a:moveTo>
                      <a:pt x="0" y="0"/>
                    </a:moveTo>
                    <a:lnTo>
                      <a:pt x="141192" y="0"/>
                    </a:lnTo>
                    <a:lnTo>
                      <a:pt x="141192" y="410381"/>
                    </a:lnTo>
                    <a:lnTo>
                      <a:pt x="0" y="410381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302A3573-4D4D-5535-81F1-B4520BEE94CA}"/>
                  </a:ext>
                </a:extLst>
              </p:cNvPr>
              <p:cNvSpPr/>
              <p:nvPr/>
            </p:nvSpPr>
            <p:spPr>
              <a:xfrm>
                <a:off x="7818868" y="1381124"/>
                <a:ext cx="262213" cy="47063"/>
              </a:xfrm>
              <a:custGeom>
                <a:avLst/>
                <a:gdLst>
                  <a:gd name="connsiteX0" fmla="*/ 0 w 262213"/>
                  <a:gd name="connsiteY0" fmla="*/ 0 h 47063"/>
                  <a:gd name="connsiteX1" fmla="*/ 262213 w 262213"/>
                  <a:gd name="connsiteY1" fmla="*/ 0 h 47063"/>
                  <a:gd name="connsiteX2" fmla="*/ 262213 w 262213"/>
                  <a:gd name="connsiteY2" fmla="*/ 47064 h 47063"/>
                  <a:gd name="connsiteX3" fmla="*/ 0 w 262213"/>
                  <a:gd name="connsiteY3" fmla="*/ 47064 h 4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213" h="47063">
                    <a:moveTo>
                      <a:pt x="0" y="0"/>
                    </a:moveTo>
                    <a:lnTo>
                      <a:pt x="262213" y="0"/>
                    </a:lnTo>
                    <a:lnTo>
                      <a:pt x="262213" y="47064"/>
                    </a:lnTo>
                    <a:lnTo>
                      <a:pt x="0" y="47064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D317CDB0-B57A-23EB-036E-8A4AEB26B388}"/>
                  </a:ext>
                </a:extLst>
              </p:cNvPr>
              <p:cNvSpPr/>
              <p:nvPr/>
            </p:nvSpPr>
            <p:spPr>
              <a:xfrm>
                <a:off x="7869293" y="977853"/>
                <a:ext cx="161362" cy="20170"/>
              </a:xfrm>
              <a:custGeom>
                <a:avLst/>
                <a:gdLst>
                  <a:gd name="connsiteX0" fmla="*/ 0 w 161362"/>
                  <a:gd name="connsiteY0" fmla="*/ 0 h 20170"/>
                  <a:gd name="connsiteX1" fmla="*/ 161362 w 161362"/>
                  <a:gd name="connsiteY1" fmla="*/ 0 h 20170"/>
                  <a:gd name="connsiteX2" fmla="*/ 161362 w 161362"/>
                  <a:gd name="connsiteY2" fmla="*/ 20170 h 20170"/>
                  <a:gd name="connsiteX3" fmla="*/ 0 w 161362"/>
                  <a:gd name="connsiteY3" fmla="*/ 20170 h 2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362" h="20170">
                    <a:moveTo>
                      <a:pt x="0" y="0"/>
                    </a:moveTo>
                    <a:lnTo>
                      <a:pt x="161362" y="0"/>
                    </a:lnTo>
                    <a:lnTo>
                      <a:pt x="161362" y="20170"/>
                    </a:lnTo>
                    <a:lnTo>
                      <a:pt x="0" y="2017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0" name="Gráfico 44" descr="Microscopio con frascos químicos">
              <a:extLst>
                <a:ext uri="{FF2B5EF4-FFF2-40B4-BE49-F238E27FC236}">
                  <a16:creationId xmlns:a16="http://schemas.microsoft.com/office/drawing/2014/main" id="{45AA0487-3D26-8F29-DD0C-58FCB80888E8}"/>
                </a:ext>
              </a:extLst>
            </p:cNvPr>
            <p:cNvGrpSpPr/>
            <p:nvPr/>
          </p:nvGrpSpPr>
          <p:grpSpPr>
            <a:xfrm>
              <a:off x="7721378" y="2028253"/>
              <a:ext cx="457192" cy="216830"/>
              <a:chOff x="7721378" y="2028253"/>
              <a:chExt cx="457192" cy="216830"/>
            </a:xfrm>
            <a:solidFill>
              <a:srgbClr val="0002E0"/>
            </a:solidFill>
          </p:grpSpPr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8B693DC3-96BC-1B47-661C-D5797C751A67}"/>
                  </a:ext>
                </a:extLst>
              </p:cNvPr>
              <p:cNvSpPr/>
              <p:nvPr/>
            </p:nvSpPr>
            <p:spPr>
              <a:xfrm>
                <a:off x="7771804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10DB9566-E62D-F967-F663-EB740E8DBBFD}"/>
                  </a:ext>
                </a:extLst>
              </p:cNvPr>
              <p:cNvSpPr/>
              <p:nvPr/>
            </p:nvSpPr>
            <p:spPr>
              <a:xfrm>
                <a:off x="8067634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3A41AFA9-549E-F0CA-017D-5D87752B482B}"/>
                  </a:ext>
                </a:extLst>
              </p:cNvPr>
              <p:cNvSpPr/>
              <p:nvPr/>
            </p:nvSpPr>
            <p:spPr>
              <a:xfrm>
                <a:off x="7919719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4" name="Forma libre: forma 1023">
                <a:extLst>
                  <a:ext uri="{FF2B5EF4-FFF2-40B4-BE49-F238E27FC236}">
                    <a16:creationId xmlns:a16="http://schemas.microsoft.com/office/drawing/2014/main" id="{76A3230F-AACE-5A0F-0CEC-37B3885A17CD}"/>
                  </a:ext>
                </a:extLst>
              </p:cNvPr>
              <p:cNvSpPr/>
              <p:nvPr/>
            </p:nvSpPr>
            <p:spPr>
              <a:xfrm>
                <a:off x="8047464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5" name="Forma libre: forma 1024">
                <a:extLst>
                  <a:ext uri="{FF2B5EF4-FFF2-40B4-BE49-F238E27FC236}">
                    <a16:creationId xmlns:a16="http://schemas.microsoft.com/office/drawing/2014/main" id="{4E48BD36-AACA-5415-D6A3-41C0DFCC79E9}"/>
                  </a:ext>
                </a:extLst>
              </p:cNvPr>
              <p:cNvSpPr/>
              <p:nvPr/>
            </p:nvSpPr>
            <p:spPr>
              <a:xfrm>
                <a:off x="7901230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7" name="Forma libre: forma 1026">
                <a:extLst>
                  <a:ext uri="{FF2B5EF4-FFF2-40B4-BE49-F238E27FC236}">
                    <a16:creationId xmlns:a16="http://schemas.microsoft.com/office/drawing/2014/main" id="{857A63D8-BBC2-A7FC-24FC-F4FEC2787DD2}"/>
                  </a:ext>
                </a:extLst>
              </p:cNvPr>
              <p:cNvSpPr/>
              <p:nvPr/>
            </p:nvSpPr>
            <p:spPr>
              <a:xfrm>
                <a:off x="7751634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8" name="Forma libre: forma 1027">
                <a:extLst>
                  <a:ext uri="{FF2B5EF4-FFF2-40B4-BE49-F238E27FC236}">
                    <a16:creationId xmlns:a16="http://schemas.microsoft.com/office/drawing/2014/main" id="{657B13EB-3BEF-635A-91C0-7377B7B108CB}"/>
                  </a:ext>
                </a:extLst>
              </p:cNvPr>
              <p:cNvSpPr/>
              <p:nvPr/>
            </p:nvSpPr>
            <p:spPr>
              <a:xfrm>
                <a:off x="7721378" y="2028253"/>
                <a:ext cx="457192" cy="94068"/>
              </a:xfrm>
              <a:custGeom>
                <a:avLst/>
                <a:gdLst>
                  <a:gd name="connsiteX0" fmla="*/ 457192 w 457192"/>
                  <a:gd name="connsiteY0" fmla="*/ 72277 h 94068"/>
                  <a:gd name="connsiteX1" fmla="*/ 433966 w 457192"/>
                  <a:gd name="connsiteY1" fmla="*/ 76317 h 94068"/>
                  <a:gd name="connsiteX2" fmla="*/ 16687 w 457192"/>
                  <a:gd name="connsiteY2" fmla="*/ 75265 h 94068"/>
                  <a:gd name="connsiteX3" fmla="*/ 0 w 457192"/>
                  <a:gd name="connsiteY3" fmla="*/ 72277 h 94068"/>
                  <a:gd name="connsiteX4" fmla="*/ 0 w 457192"/>
                  <a:gd name="connsiteY4" fmla="*/ 72277 h 94068"/>
                  <a:gd name="connsiteX5" fmla="*/ 72277 w 457192"/>
                  <a:gd name="connsiteY5" fmla="*/ 0 h 94068"/>
                  <a:gd name="connsiteX6" fmla="*/ 384916 w 457192"/>
                  <a:gd name="connsiteY6" fmla="*/ 0 h 94068"/>
                  <a:gd name="connsiteX7" fmla="*/ 457192 w 457192"/>
                  <a:gd name="connsiteY7" fmla="*/ 72277 h 94068"/>
                  <a:gd name="connsiteX8" fmla="*/ 457192 w 457192"/>
                  <a:gd name="connsiteY8" fmla="*/ 72277 h 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192" h="94068">
                    <a:moveTo>
                      <a:pt x="457192" y="72277"/>
                    </a:moveTo>
                    <a:lnTo>
                      <a:pt x="433966" y="76317"/>
                    </a:lnTo>
                    <a:cubicBezTo>
                      <a:pt x="295877" y="100333"/>
                      <a:pt x="154652" y="99977"/>
                      <a:pt x="16687" y="75265"/>
                    </a:cubicBezTo>
                    <a:lnTo>
                      <a:pt x="0" y="72277"/>
                    </a:lnTo>
                    <a:lnTo>
                      <a:pt x="0" y="72277"/>
                    </a:lnTo>
                    <a:cubicBezTo>
                      <a:pt x="0" y="32360"/>
                      <a:pt x="32360" y="0"/>
                      <a:pt x="72277" y="0"/>
                    </a:cubicBezTo>
                    <a:lnTo>
                      <a:pt x="384916" y="0"/>
                    </a:lnTo>
                    <a:cubicBezTo>
                      <a:pt x="424833" y="0"/>
                      <a:pt x="457192" y="32356"/>
                      <a:pt x="457192" y="72277"/>
                    </a:cubicBezTo>
                    <a:lnTo>
                      <a:pt x="457192" y="72277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29" name="Gráfico 44" descr="Microscopio con frascos químicos">
              <a:extLst>
                <a:ext uri="{FF2B5EF4-FFF2-40B4-BE49-F238E27FC236}">
                  <a16:creationId xmlns:a16="http://schemas.microsoft.com/office/drawing/2014/main" id="{50C9C16B-BA27-0A88-63E1-8A79D285EA76}"/>
                </a:ext>
              </a:extLst>
            </p:cNvPr>
            <p:cNvGrpSpPr/>
            <p:nvPr/>
          </p:nvGrpSpPr>
          <p:grpSpPr>
            <a:xfrm>
              <a:off x="7136441" y="2536409"/>
              <a:ext cx="1210215" cy="456788"/>
              <a:chOff x="7136441" y="2536409"/>
              <a:chExt cx="1210215" cy="456788"/>
            </a:xfrm>
            <a:solidFill>
              <a:srgbClr val="0002E0"/>
            </a:solidFill>
          </p:grpSpPr>
          <p:sp>
            <p:nvSpPr>
              <p:cNvPr id="1030" name="Forma libre: forma 1029">
                <a:extLst>
                  <a:ext uri="{FF2B5EF4-FFF2-40B4-BE49-F238E27FC236}">
                    <a16:creationId xmlns:a16="http://schemas.microsoft.com/office/drawing/2014/main" id="{A117DAA5-FF36-D966-40EF-7A36A582D4DC}"/>
                  </a:ext>
                </a:extLst>
              </p:cNvPr>
              <p:cNvSpPr/>
              <p:nvPr/>
            </p:nvSpPr>
            <p:spPr>
              <a:xfrm>
                <a:off x="7352296" y="2536409"/>
                <a:ext cx="322018" cy="384377"/>
              </a:xfrm>
              <a:custGeom>
                <a:avLst/>
                <a:gdLst>
                  <a:gd name="connsiteX0" fmla="*/ 322018 w 322018"/>
                  <a:gd name="connsiteY0" fmla="*/ 384378 h 384377"/>
                  <a:gd name="connsiteX1" fmla="*/ 0 w 322018"/>
                  <a:gd name="connsiteY1" fmla="*/ 384378 h 384377"/>
                  <a:gd name="connsiteX2" fmla="*/ 173656 w 322018"/>
                  <a:gd name="connsiteY2" fmla="*/ 42038 h 384377"/>
                  <a:gd name="connsiteX3" fmla="*/ 242117 w 322018"/>
                  <a:gd name="connsiteY3" fmla="*/ 0 h 384377"/>
                  <a:gd name="connsiteX4" fmla="*/ 242117 w 322018"/>
                  <a:gd name="connsiteY4" fmla="*/ 0 h 384377"/>
                  <a:gd name="connsiteX5" fmla="*/ 322018 w 322018"/>
                  <a:gd name="connsiteY5" fmla="*/ 79901 h 384377"/>
                  <a:gd name="connsiteX6" fmla="*/ 322018 w 322018"/>
                  <a:gd name="connsiteY6" fmla="*/ 384378 h 38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18" h="384377">
                    <a:moveTo>
                      <a:pt x="322018" y="384378"/>
                    </a:moveTo>
                    <a:lnTo>
                      <a:pt x="0" y="384378"/>
                    </a:lnTo>
                    <a:lnTo>
                      <a:pt x="173656" y="42038"/>
                    </a:lnTo>
                    <a:cubicBezTo>
                      <a:pt x="186736" y="16250"/>
                      <a:pt x="213200" y="0"/>
                      <a:pt x="242117" y="0"/>
                    </a:cubicBezTo>
                    <a:lnTo>
                      <a:pt x="242117" y="0"/>
                    </a:lnTo>
                    <a:cubicBezTo>
                      <a:pt x="286246" y="0"/>
                      <a:pt x="322018" y="35772"/>
                      <a:pt x="322018" y="79901"/>
                    </a:cubicBezTo>
                    <a:lnTo>
                      <a:pt x="322018" y="38437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1" name="Forma libre: forma 1030">
                <a:extLst>
                  <a:ext uri="{FF2B5EF4-FFF2-40B4-BE49-F238E27FC236}">
                    <a16:creationId xmlns:a16="http://schemas.microsoft.com/office/drawing/2014/main" id="{851ED466-6B2A-3202-9424-ED8695910ACF}"/>
                  </a:ext>
                </a:extLst>
              </p:cNvPr>
              <p:cNvSpPr/>
              <p:nvPr/>
            </p:nvSpPr>
            <p:spPr>
              <a:xfrm>
                <a:off x="7338849" y="2536409"/>
                <a:ext cx="322018" cy="384377"/>
              </a:xfrm>
              <a:custGeom>
                <a:avLst/>
                <a:gdLst>
                  <a:gd name="connsiteX0" fmla="*/ 322018 w 322018"/>
                  <a:gd name="connsiteY0" fmla="*/ 384378 h 384377"/>
                  <a:gd name="connsiteX1" fmla="*/ 0 w 322018"/>
                  <a:gd name="connsiteY1" fmla="*/ 384378 h 384377"/>
                  <a:gd name="connsiteX2" fmla="*/ 173656 w 322018"/>
                  <a:gd name="connsiteY2" fmla="*/ 42038 h 384377"/>
                  <a:gd name="connsiteX3" fmla="*/ 242117 w 322018"/>
                  <a:gd name="connsiteY3" fmla="*/ 0 h 384377"/>
                  <a:gd name="connsiteX4" fmla="*/ 242117 w 322018"/>
                  <a:gd name="connsiteY4" fmla="*/ 0 h 384377"/>
                  <a:gd name="connsiteX5" fmla="*/ 322018 w 322018"/>
                  <a:gd name="connsiteY5" fmla="*/ 79901 h 384377"/>
                  <a:gd name="connsiteX6" fmla="*/ 322018 w 322018"/>
                  <a:gd name="connsiteY6" fmla="*/ 384378 h 38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18" h="384377">
                    <a:moveTo>
                      <a:pt x="322018" y="384378"/>
                    </a:moveTo>
                    <a:lnTo>
                      <a:pt x="0" y="384378"/>
                    </a:lnTo>
                    <a:lnTo>
                      <a:pt x="173656" y="42038"/>
                    </a:lnTo>
                    <a:cubicBezTo>
                      <a:pt x="186736" y="16250"/>
                      <a:pt x="213200" y="0"/>
                      <a:pt x="242117" y="0"/>
                    </a:cubicBezTo>
                    <a:lnTo>
                      <a:pt x="242117" y="0"/>
                    </a:lnTo>
                    <a:cubicBezTo>
                      <a:pt x="286246" y="0"/>
                      <a:pt x="322018" y="35772"/>
                      <a:pt x="322018" y="79901"/>
                    </a:cubicBezTo>
                    <a:lnTo>
                      <a:pt x="322018" y="38437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2" name="Forma libre: forma 1031">
                <a:extLst>
                  <a:ext uri="{FF2B5EF4-FFF2-40B4-BE49-F238E27FC236}">
                    <a16:creationId xmlns:a16="http://schemas.microsoft.com/office/drawing/2014/main" id="{31F11862-3C68-D049-20BE-3D02BB9EF3F8}"/>
                  </a:ext>
                </a:extLst>
              </p:cNvPr>
              <p:cNvSpPr/>
              <p:nvPr/>
            </p:nvSpPr>
            <p:spPr>
              <a:xfrm>
                <a:off x="7526399" y="2581254"/>
                <a:ext cx="100851" cy="100851"/>
              </a:xfrm>
              <a:custGeom>
                <a:avLst/>
                <a:gdLst>
                  <a:gd name="connsiteX0" fmla="*/ 100851 w 100851"/>
                  <a:gd name="connsiteY0" fmla="*/ 50426 h 100851"/>
                  <a:gd name="connsiteX1" fmla="*/ 50426 w 100851"/>
                  <a:gd name="connsiteY1" fmla="*/ 100851 h 100851"/>
                  <a:gd name="connsiteX2" fmla="*/ 0 w 100851"/>
                  <a:gd name="connsiteY2" fmla="*/ 50426 h 100851"/>
                  <a:gd name="connsiteX3" fmla="*/ 50426 w 100851"/>
                  <a:gd name="connsiteY3" fmla="*/ 0 h 100851"/>
                  <a:gd name="connsiteX4" fmla="*/ 100851 w 100851"/>
                  <a:gd name="connsiteY4" fmla="*/ 50426 h 10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1" h="100851">
                    <a:moveTo>
                      <a:pt x="100851" y="50426"/>
                    </a:moveTo>
                    <a:cubicBezTo>
                      <a:pt x="100851" y="78275"/>
                      <a:pt x="78275" y="100851"/>
                      <a:pt x="50426" y="100851"/>
                    </a:cubicBezTo>
                    <a:cubicBezTo>
                      <a:pt x="22576" y="100851"/>
                      <a:pt x="0" y="78275"/>
                      <a:pt x="0" y="50426"/>
                    </a:cubicBezTo>
                    <a:cubicBezTo>
                      <a:pt x="0" y="22576"/>
                      <a:pt x="22576" y="0"/>
                      <a:pt x="50426" y="0"/>
                    </a:cubicBezTo>
                    <a:cubicBezTo>
                      <a:pt x="78275" y="0"/>
                      <a:pt x="100851" y="22576"/>
                      <a:pt x="100851" y="5042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3" name="Forma libre: forma 1032">
                <a:extLst>
                  <a:ext uri="{FF2B5EF4-FFF2-40B4-BE49-F238E27FC236}">
                    <a16:creationId xmlns:a16="http://schemas.microsoft.com/office/drawing/2014/main" id="{ACD5B9F8-B0ED-3FDC-FF1C-F7E26F4AD606}"/>
                  </a:ext>
                </a:extLst>
              </p:cNvPr>
              <p:cNvSpPr/>
              <p:nvPr/>
            </p:nvSpPr>
            <p:spPr>
              <a:xfrm>
                <a:off x="7472612" y="2695552"/>
                <a:ext cx="50425" cy="50425"/>
              </a:xfrm>
              <a:custGeom>
                <a:avLst/>
                <a:gdLst>
                  <a:gd name="connsiteX0" fmla="*/ 50426 w 50425"/>
                  <a:gd name="connsiteY0" fmla="*/ 25213 h 50425"/>
                  <a:gd name="connsiteX1" fmla="*/ 25213 w 50425"/>
                  <a:gd name="connsiteY1" fmla="*/ 50426 h 50425"/>
                  <a:gd name="connsiteX2" fmla="*/ 0 w 50425"/>
                  <a:gd name="connsiteY2" fmla="*/ 25213 h 50425"/>
                  <a:gd name="connsiteX3" fmla="*/ 25213 w 50425"/>
                  <a:gd name="connsiteY3" fmla="*/ 0 h 50425"/>
                  <a:gd name="connsiteX4" fmla="*/ 50426 w 50425"/>
                  <a:gd name="connsiteY4" fmla="*/ 25213 h 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5" h="50425">
                    <a:moveTo>
                      <a:pt x="50426" y="25213"/>
                    </a:moveTo>
                    <a:cubicBezTo>
                      <a:pt x="50426" y="39137"/>
                      <a:pt x="39138" y="50426"/>
                      <a:pt x="25213" y="50426"/>
                    </a:cubicBezTo>
                    <a:cubicBezTo>
                      <a:pt x="11288" y="50426"/>
                      <a:pt x="0" y="39137"/>
                      <a:pt x="0" y="25213"/>
                    </a:cubicBezTo>
                    <a:cubicBezTo>
                      <a:pt x="0" y="11288"/>
                      <a:pt x="11288" y="0"/>
                      <a:pt x="25213" y="0"/>
                    </a:cubicBezTo>
                    <a:cubicBezTo>
                      <a:pt x="39138" y="0"/>
                      <a:pt x="50426" y="11288"/>
                      <a:pt x="50426" y="2521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4" name="Forma libre: forma 1033">
                <a:extLst>
                  <a:ext uri="{FF2B5EF4-FFF2-40B4-BE49-F238E27FC236}">
                    <a16:creationId xmlns:a16="http://schemas.microsoft.com/office/drawing/2014/main" id="{DC836B84-4583-8639-86AE-6C43CA358AE3}"/>
                  </a:ext>
                </a:extLst>
              </p:cNvPr>
              <p:cNvSpPr/>
              <p:nvPr/>
            </p:nvSpPr>
            <p:spPr>
              <a:xfrm>
                <a:off x="7136441" y="2865453"/>
                <a:ext cx="1210215" cy="127744"/>
              </a:xfrm>
              <a:custGeom>
                <a:avLst/>
                <a:gdLst>
                  <a:gd name="connsiteX0" fmla="*/ 1210215 w 1210215"/>
                  <a:gd name="connsiteY0" fmla="*/ 127745 h 127744"/>
                  <a:gd name="connsiteX1" fmla="*/ 0 w 1210215"/>
                  <a:gd name="connsiteY1" fmla="*/ 127745 h 127744"/>
                  <a:gd name="connsiteX2" fmla="*/ 0 w 1210215"/>
                  <a:gd name="connsiteY2" fmla="*/ 127745 h 127744"/>
                  <a:gd name="connsiteX3" fmla="*/ 127745 w 1210215"/>
                  <a:gd name="connsiteY3" fmla="*/ 0 h 127744"/>
                  <a:gd name="connsiteX4" fmla="*/ 1210215 w 1210215"/>
                  <a:gd name="connsiteY4" fmla="*/ 0 h 127744"/>
                  <a:gd name="connsiteX5" fmla="*/ 1210215 w 1210215"/>
                  <a:gd name="connsiteY5" fmla="*/ 127745 h 12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215" h="127744">
                    <a:moveTo>
                      <a:pt x="1210215" y="127745"/>
                    </a:moveTo>
                    <a:lnTo>
                      <a:pt x="0" y="127745"/>
                    </a:lnTo>
                    <a:lnTo>
                      <a:pt x="0" y="127745"/>
                    </a:lnTo>
                    <a:cubicBezTo>
                      <a:pt x="0" y="57193"/>
                      <a:pt x="57193" y="0"/>
                      <a:pt x="127745" y="0"/>
                    </a:cubicBezTo>
                    <a:lnTo>
                      <a:pt x="1210215" y="0"/>
                    </a:lnTo>
                    <a:lnTo>
                      <a:pt x="1210215" y="12774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35" name="Gráfico 44" descr="Microscopio con frascos químicos">
              <a:extLst>
                <a:ext uri="{FF2B5EF4-FFF2-40B4-BE49-F238E27FC236}">
                  <a16:creationId xmlns:a16="http://schemas.microsoft.com/office/drawing/2014/main" id="{8CDD0935-73F6-7708-DCF9-5BBABDFBA489}"/>
                </a:ext>
              </a:extLst>
            </p:cNvPr>
            <p:cNvGrpSpPr/>
            <p:nvPr/>
          </p:nvGrpSpPr>
          <p:grpSpPr>
            <a:xfrm>
              <a:off x="7549931" y="1599635"/>
              <a:ext cx="225235" cy="181532"/>
              <a:chOff x="7549931" y="1599635"/>
              <a:chExt cx="225235" cy="181532"/>
            </a:xfrm>
            <a:solidFill>
              <a:srgbClr val="0002E0"/>
            </a:solidFill>
          </p:grpSpPr>
          <p:sp>
            <p:nvSpPr>
              <p:cNvPr id="1036" name="Forma libre: forma 1035">
                <a:extLst>
                  <a:ext uri="{FF2B5EF4-FFF2-40B4-BE49-F238E27FC236}">
                    <a16:creationId xmlns:a16="http://schemas.microsoft.com/office/drawing/2014/main" id="{5AD6C4DE-6104-0D5F-3ABB-F233D98FB265}"/>
                  </a:ext>
                </a:extLst>
              </p:cNvPr>
              <p:cNvSpPr/>
              <p:nvPr/>
            </p:nvSpPr>
            <p:spPr>
              <a:xfrm>
                <a:off x="7633974" y="1599635"/>
                <a:ext cx="141193" cy="181532"/>
              </a:xfrm>
              <a:custGeom>
                <a:avLst/>
                <a:gdLst>
                  <a:gd name="connsiteX0" fmla="*/ 50426 w 141193"/>
                  <a:gd name="connsiteY0" fmla="*/ 181532 h 181532"/>
                  <a:gd name="connsiteX1" fmla="*/ 141158 w 141193"/>
                  <a:gd name="connsiteY1" fmla="*/ 88215 h 181532"/>
                  <a:gd name="connsiteX2" fmla="*/ 48540 w 141193"/>
                  <a:gd name="connsiteY2" fmla="*/ 0 h 181532"/>
                  <a:gd name="connsiteX3" fmla="*/ 336 w 141193"/>
                  <a:gd name="connsiteY3" fmla="*/ 0 h 181532"/>
                  <a:gd name="connsiteX4" fmla="*/ 0 w 141193"/>
                  <a:gd name="connsiteY4" fmla="*/ 336 h 181532"/>
                  <a:gd name="connsiteX5" fmla="*/ 0 w 141193"/>
                  <a:gd name="connsiteY5" fmla="*/ 181196 h 181532"/>
                  <a:gd name="connsiteX6" fmla="*/ 336 w 141193"/>
                  <a:gd name="connsiteY6" fmla="*/ 181532 h 181532"/>
                  <a:gd name="connsiteX7" fmla="*/ 50426 w 141193"/>
                  <a:gd name="connsiteY7" fmla="*/ 181532 h 18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93" h="181532">
                    <a:moveTo>
                      <a:pt x="50426" y="181532"/>
                    </a:moveTo>
                    <a:cubicBezTo>
                      <a:pt x="101403" y="181532"/>
                      <a:pt x="142563" y="139508"/>
                      <a:pt x="141158" y="88215"/>
                    </a:cubicBezTo>
                    <a:cubicBezTo>
                      <a:pt x="139803" y="38777"/>
                      <a:pt x="97997" y="0"/>
                      <a:pt x="48540" y="0"/>
                    </a:cubicBezTo>
                    <a:lnTo>
                      <a:pt x="336" y="0"/>
                    </a:lnTo>
                    <a:cubicBezTo>
                      <a:pt x="151" y="0"/>
                      <a:pt x="0" y="151"/>
                      <a:pt x="0" y="336"/>
                    </a:cubicBezTo>
                    <a:lnTo>
                      <a:pt x="0" y="181196"/>
                    </a:lnTo>
                    <a:cubicBezTo>
                      <a:pt x="0" y="181381"/>
                      <a:pt x="151" y="181532"/>
                      <a:pt x="336" y="181532"/>
                    </a:cubicBezTo>
                    <a:lnTo>
                      <a:pt x="50426" y="181532"/>
                    </a:lnTo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7" name="Forma libre: forma 1036">
                <a:extLst>
                  <a:ext uri="{FF2B5EF4-FFF2-40B4-BE49-F238E27FC236}">
                    <a16:creationId xmlns:a16="http://schemas.microsoft.com/office/drawing/2014/main" id="{A899D1B9-70CA-5BD1-FDE9-F459919F8F5A}"/>
                  </a:ext>
                </a:extLst>
              </p:cNvPr>
              <p:cNvSpPr/>
              <p:nvPr/>
            </p:nvSpPr>
            <p:spPr>
              <a:xfrm>
                <a:off x="7549931" y="1599635"/>
                <a:ext cx="181532" cy="181532"/>
              </a:xfrm>
              <a:custGeom>
                <a:avLst/>
                <a:gdLst>
                  <a:gd name="connsiteX0" fmla="*/ 181532 w 181532"/>
                  <a:gd name="connsiteY0" fmla="*/ 90766 h 181532"/>
                  <a:gd name="connsiteX1" fmla="*/ 90766 w 181532"/>
                  <a:gd name="connsiteY1" fmla="*/ 181532 h 181532"/>
                  <a:gd name="connsiteX2" fmla="*/ 0 w 181532"/>
                  <a:gd name="connsiteY2" fmla="*/ 90766 h 181532"/>
                  <a:gd name="connsiteX3" fmla="*/ 90766 w 181532"/>
                  <a:gd name="connsiteY3" fmla="*/ 0 h 181532"/>
                  <a:gd name="connsiteX4" fmla="*/ 181532 w 181532"/>
                  <a:gd name="connsiteY4" fmla="*/ 90766 h 18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532" h="181532">
                    <a:moveTo>
                      <a:pt x="181532" y="90766"/>
                    </a:moveTo>
                    <a:cubicBezTo>
                      <a:pt x="181532" y="140895"/>
                      <a:pt x="140895" y="181532"/>
                      <a:pt x="90766" y="181532"/>
                    </a:cubicBezTo>
                    <a:cubicBezTo>
                      <a:pt x="40637" y="181532"/>
                      <a:pt x="0" y="140895"/>
                      <a:pt x="0" y="90766"/>
                    </a:cubicBezTo>
                    <a:cubicBezTo>
                      <a:pt x="0" y="40637"/>
                      <a:pt x="40637" y="0"/>
                      <a:pt x="90766" y="0"/>
                    </a:cubicBezTo>
                    <a:cubicBezTo>
                      <a:pt x="140895" y="0"/>
                      <a:pt x="181532" y="40637"/>
                      <a:pt x="181532" y="9076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8" name="Forma libre: forma 1037">
                <a:extLst>
                  <a:ext uri="{FF2B5EF4-FFF2-40B4-BE49-F238E27FC236}">
                    <a16:creationId xmlns:a16="http://schemas.microsoft.com/office/drawing/2014/main" id="{44CE5C39-0A37-9482-2AEA-FACE69337399}"/>
                  </a:ext>
                </a:extLst>
              </p:cNvPr>
              <p:cNvSpPr/>
              <p:nvPr/>
            </p:nvSpPr>
            <p:spPr>
              <a:xfrm>
                <a:off x="7595314" y="1645018"/>
                <a:ext cx="90766" cy="90766"/>
              </a:xfrm>
              <a:custGeom>
                <a:avLst/>
                <a:gdLst>
                  <a:gd name="connsiteX0" fmla="*/ 90766 w 90766"/>
                  <a:gd name="connsiteY0" fmla="*/ 45383 h 90766"/>
                  <a:gd name="connsiteX1" fmla="*/ 45383 w 90766"/>
                  <a:gd name="connsiteY1" fmla="*/ 90766 h 90766"/>
                  <a:gd name="connsiteX2" fmla="*/ 0 w 90766"/>
                  <a:gd name="connsiteY2" fmla="*/ 45383 h 90766"/>
                  <a:gd name="connsiteX3" fmla="*/ 45383 w 90766"/>
                  <a:gd name="connsiteY3" fmla="*/ 0 h 90766"/>
                  <a:gd name="connsiteX4" fmla="*/ 90766 w 90766"/>
                  <a:gd name="connsiteY4" fmla="*/ 45383 h 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66" h="90766">
                    <a:moveTo>
                      <a:pt x="90766" y="45383"/>
                    </a:moveTo>
                    <a:cubicBezTo>
                      <a:pt x="90766" y="70447"/>
                      <a:pt x="70447" y="90766"/>
                      <a:pt x="45383" y="90766"/>
                    </a:cubicBezTo>
                    <a:cubicBezTo>
                      <a:pt x="20319" y="90766"/>
                      <a:pt x="0" y="70447"/>
                      <a:pt x="0" y="45383"/>
                    </a:cubicBezTo>
                    <a:cubicBezTo>
                      <a:pt x="0" y="20319"/>
                      <a:pt x="20319" y="0"/>
                      <a:pt x="45383" y="0"/>
                    </a:cubicBezTo>
                    <a:cubicBezTo>
                      <a:pt x="70447" y="0"/>
                      <a:pt x="90766" y="20319"/>
                      <a:pt x="90766" y="4538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39" name="Gráfico 44" descr="Microscopio con frascos químicos">
              <a:extLst>
                <a:ext uri="{FF2B5EF4-FFF2-40B4-BE49-F238E27FC236}">
                  <a16:creationId xmlns:a16="http://schemas.microsoft.com/office/drawing/2014/main" id="{C907FAAD-77EF-9BAB-F6BB-5494671DF09D}"/>
                </a:ext>
              </a:extLst>
            </p:cNvPr>
            <p:cNvGrpSpPr/>
            <p:nvPr/>
          </p:nvGrpSpPr>
          <p:grpSpPr>
            <a:xfrm>
              <a:off x="7533122" y="1804699"/>
              <a:ext cx="154638" cy="124383"/>
              <a:chOff x="7533122" y="1804699"/>
              <a:chExt cx="154638" cy="124383"/>
            </a:xfrm>
            <a:solidFill>
              <a:srgbClr val="0002E0"/>
            </a:solidFill>
          </p:grpSpPr>
          <p:sp>
            <p:nvSpPr>
              <p:cNvPr id="1040" name="Forma libre: forma 1039">
                <a:extLst>
                  <a:ext uri="{FF2B5EF4-FFF2-40B4-BE49-F238E27FC236}">
                    <a16:creationId xmlns:a16="http://schemas.microsoft.com/office/drawing/2014/main" id="{352650E2-A616-AF1B-2EC1-E7CAF4D7803A}"/>
                  </a:ext>
                </a:extLst>
              </p:cNvPr>
              <p:cNvSpPr/>
              <p:nvPr/>
            </p:nvSpPr>
            <p:spPr>
              <a:xfrm>
                <a:off x="7595314" y="1804699"/>
                <a:ext cx="92446" cy="124383"/>
              </a:xfrm>
              <a:custGeom>
                <a:avLst/>
                <a:gdLst>
                  <a:gd name="connsiteX0" fmla="*/ 30255 w 92446"/>
                  <a:gd name="connsiteY0" fmla="*/ 124383 h 124383"/>
                  <a:gd name="connsiteX1" fmla="*/ 92407 w 92446"/>
                  <a:gd name="connsiteY1" fmla="*/ 59922 h 124383"/>
                  <a:gd name="connsiteX2" fmla="*/ 28766 w 92446"/>
                  <a:gd name="connsiteY2" fmla="*/ 0 h 124383"/>
                  <a:gd name="connsiteX3" fmla="*/ 336 w 92446"/>
                  <a:gd name="connsiteY3" fmla="*/ 0 h 124383"/>
                  <a:gd name="connsiteX4" fmla="*/ 0 w 92446"/>
                  <a:gd name="connsiteY4" fmla="*/ 336 h 124383"/>
                  <a:gd name="connsiteX5" fmla="*/ 0 w 92446"/>
                  <a:gd name="connsiteY5" fmla="*/ 124047 h 124383"/>
                  <a:gd name="connsiteX6" fmla="*/ 336 w 92446"/>
                  <a:gd name="connsiteY6" fmla="*/ 124383 h 124383"/>
                  <a:gd name="connsiteX7" fmla="*/ 30255 w 92446"/>
                  <a:gd name="connsiteY7" fmla="*/ 124383 h 1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446" h="124383">
                    <a:moveTo>
                      <a:pt x="30255" y="124383"/>
                    </a:moveTo>
                    <a:cubicBezTo>
                      <a:pt x="65355" y="124383"/>
                      <a:pt x="93664" y="95304"/>
                      <a:pt x="92407" y="59922"/>
                    </a:cubicBezTo>
                    <a:cubicBezTo>
                      <a:pt x="91210" y="26221"/>
                      <a:pt x="62487" y="0"/>
                      <a:pt x="28766" y="0"/>
                    </a:cubicBezTo>
                    <a:lnTo>
                      <a:pt x="336" y="0"/>
                    </a:lnTo>
                    <a:cubicBezTo>
                      <a:pt x="151" y="0"/>
                      <a:pt x="0" y="151"/>
                      <a:pt x="0" y="336"/>
                    </a:cubicBezTo>
                    <a:lnTo>
                      <a:pt x="0" y="124047"/>
                    </a:lnTo>
                    <a:cubicBezTo>
                      <a:pt x="0" y="124232"/>
                      <a:pt x="151" y="124383"/>
                      <a:pt x="336" y="124383"/>
                    </a:cubicBezTo>
                    <a:lnTo>
                      <a:pt x="30255" y="124383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1" name="Forma libre: forma 1040">
                <a:extLst>
                  <a:ext uri="{FF2B5EF4-FFF2-40B4-BE49-F238E27FC236}">
                    <a16:creationId xmlns:a16="http://schemas.microsoft.com/office/drawing/2014/main" id="{F18057F6-1DA4-AEA0-0570-E70F86AEAE63}"/>
                  </a:ext>
                </a:extLst>
              </p:cNvPr>
              <p:cNvSpPr/>
              <p:nvPr/>
            </p:nvSpPr>
            <p:spPr>
              <a:xfrm>
                <a:off x="7533122" y="1804699"/>
                <a:ext cx="124383" cy="124383"/>
              </a:xfrm>
              <a:custGeom>
                <a:avLst/>
                <a:gdLst>
                  <a:gd name="connsiteX0" fmla="*/ 124383 w 124383"/>
                  <a:gd name="connsiteY0" fmla="*/ 62192 h 124383"/>
                  <a:gd name="connsiteX1" fmla="*/ 62192 w 124383"/>
                  <a:gd name="connsiteY1" fmla="*/ 124383 h 124383"/>
                  <a:gd name="connsiteX2" fmla="*/ 0 w 124383"/>
                  <a:gd name="connsiteY2" fmla="*/ 62192 h 124383"/>
                  <a:gd name="connsiteX3" fmla="*/ 62192 w 124383"/>
                  <a:gd name="connsiteY3" fmla="*/ 0 h 124383"/>
                  <a:gd name="connsiteX4" fmla="*/ 124383 w 124383"/>
                  <a:gd name="connsiteY4" fmla="*/ 62192 h 1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83" h="124383">
                    <a:moveTo>
                      <a:pt x="124383" y="62192"/>
                    </a:moveTo>
                    <a:cubicBezTo>
                      <a:pt x="124383" y="96539"/>
                      <a:pt x="96539" y="124383"/>
                      <a:pt x="62192" y="124383"/>
                    </a:cubicBezTo>
                    <a:cubicBezTo>
                      <a:pt x="27844" y="124383"/>
                      <a:pt x="0" y="96539"/>
                      <a:pt x="0" y="62192"/>
                    </a:cubicBezTo>
                    <a:cubicBezTo>
                      <a:pt x="0" y="27844"/>
                      <a:pt x="27844" y="0"/>
                      <a:pt x="62192" y="0"/>
                    </a:cubicBezTo>
                    <a:cubicBezTo>
                      <a:pt x="96539" y="0"/>
                      <a:pt x="124383" y="27844"/>
                      <a:pt x="124383" y="62192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2" name="Forma libre: forma 1041">
                <a:extLst>
                  <a:ext uri="{FF2B5EF4-FFF2-40B4-BE49-F238E27FC236}">
                    <a16:creationId xmlns:a16="http://schemas.microsoft.com/office/drawing/2014/main" id="{BE0E7723-7BE6-7ED6-7ABF-68F278E10A8B}"/>
                  </a:ext>
                </a:extLst>
              </p:cNvPr>
              <p:cNvSpPr/>
              <p:nvPr/>
            </p:nvSpPr>
            <p:spPr>
              <a:xfrm>
                <a:off x="7560016" y="1831909"/>
                <a:ext cx="69963" cy="69963"/>
              </a:xfrm>
              <a:custGeom>
                <a:avLst/>
                <a:gdLst>
                  <a:gd name="connsiteX0" fmla="*/ 69964 w 69963"/>
                  <a:gd name="connsiteY0" fmla="*/ 34982 h 69963"/>
                  <a:gd name="connsiteX1" fmla="*/ 34982 w 69963"/>
                  <a:gd name="connsiteY1" fmla="*/ 69964 h 69963"/>
                  <a:gd name="connsiteX2" fmla="*/ 0 w 69963"/>
                  <a:gd name="connsiteY2" fmla="*/ 34982 h 69963"/>
                  <a:gd name="connsiteX3" fmla="*/ 34982 w 69963"/>
                  <a:gd name="connsiteY3" fmla="*/ 0 h 69963"/>
                  <a:gd name="connsiteX4" fmla="*/ 69964 w 69963"/>
                  <a:gd name="connsiteY4" fmla="*/ 34982 h 6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63" h="69963">
                    <a:moveTo>
                      <a:pt x="69964" y="34982"/>
                    </a:moveTo>
                    <a:cubicBezTo>
                      <a:pt x="69964" y="54302"/>
                      <a:pt x="54302" y="69964"/>
                      <a:pt x="34982" y="69964"/>
                    </a:cubicBezTo>
                    <a:cubicBezTo>
                      <a:pt x="15662" y="69964"/>
                      <a:pt x="0" y="54302"/>
                      <a:pt x="0" y="34982"/>
                    </a:cubicBezTo>
                    <a:cubicBezTo>
                      <a:pt x="0" y="15662"/>
                      <a:pt x="15662" y="0"/>
                      <a:pt x="34982" y="0"/>
                    </a:cubicBezTo>
                    <a:cubicBezTo>
                      <a:pt x="54302" y="0"/>
                      <a:pt x="69964" y="15662"/>
                      <a:pt x="69964" y="34982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43" name="Gráfico 44" descr="Microscopio con frascos químicos">
              <a:extLst>
                <a:ext uri="{FF2B5EF4-FFF2-40B4-BE49-F238E27FC236}">
                  <a16:creationId xmlns:a16="http://schemas.microsoft.com/office/drawing/2014/main" id="{69BCC694-6184-8843-6968-4E5EB4CD56F0}"/>
                </a:ext>
              </a:extLst>
            </p:cNvPr>
            <p:cNvGrpSpPr/>
            <p:nvPr/>
          </p:nvGrpSpPr>
          <p:grpSpPr>
            <a:xfrm>
              <a:off x="7743767" y="2536663"/>
              <a:ext cx="424721" cy="259049"/>
              <a:chOff x="7743767" y="2536663"/>
              <a:chExt cx="424721" cy="259049"/>
            </a:xfrm>
            <a:solidFill>
              <a:srgbClr val="0002E0"/>
            </a:solidFill>
          </p:grpSpPr>
          <p:sp>
            <p:nvSpPr>
              <p:cNvPr id="1044" name="Forma libre: forma 1043">
                <a:extLst>
                  <a:ext uri="{FF2B5EF4-FFF2-40B4-BE49-F238E27FC236}">
                    <a16:creationId xmlns:a16="http://schemas.microsoft.com/office/drawing/2014/main" id="{2383C6A7-8B33-271F-9415-090888A4B275}"/>
                  </a:ext>
                </a:extLst>
              </p:cNvPr>
              <p:cNvSpPr/>
              <p:nvPr/>
            </p:nvSpPr>
            <p:spPr>
              <a:xfrm>
                <a:off x="7743767" y="2677442"/>
                <a:ext cx="142260" cy="117854"/>
              </a:xfrm>
              <a:custGeom>
                <a:avLst/>
                <a:gdLst>
                  <a:gd name="connsiteX0" fmla="*/ 114362 w 142260"/>
                  <a:gd name="connsiteY0" fmla="*/ 0 h 117854"/>
                  <a:gd name="connsiteX1" fmla="*/ 106892 w 142260"/>
                  <a:gd name="connsiteY1" fmla="*/ 1940 h 117854"/>
                  <a:gd name="connsiteX2" fmla="*/ 48651 w 142260"/>
                  <a:gd name="connsiteY2" fmla="*/ 17074 h 117854"/>
                  <a:gd name="connsiteX3" fmla="*/ 48409 w 142260"/>
                  <a:gd name="connsiteY3" fmla="*/ 17484 h 117854"/>
                  <a:gd name="connsiteX4" fmla="*/ 56433 w 142260"/>
                  <a:gd name="connsiteY4" fmla="*/ 48361 h 117854"/>
                  <a:gd name="connsiteX5" fmla="*/ 33617 w 142260"/>
                  <a:gd name="connsiteY5" fmla="*/ 48361 h 117854"/>
                  <a:gd name="connsiteX6" fmla="*/ 33617 w 142260"/>
                  <a:gd name="connsiteY6" fmla="*/ 28665 h 117854"/>
                  <a:gd name="connsiteX7" fmla="*/ 0 w 142260"/>
                  <a:gd name="connsiteY7" fmla="*/ 28665 h 117854"/>
                  <a:gd name="connsiteX8" fmla="*/ 0 w 142260"/>
                  <a:gd name="connsiteY8" fmla="*/ 92064 h 117854"/>
                  <a:gd name="connsiteX9" fmla="*/ 33617 w 142260"/>
                  <a:gd name="connsiteY9" fmla="*/ 92064 h 117854"/>
                  <a:gd name="connsiteX10" fmla="*/ 33617 w 142260"/>
                  <a:gd name="connsiteY10" fmla="*/ 68532 h 117854"/>
                  <a:gd name="connsiteX11" fmla="*/ 61674 w 142260"/>
                  <a:gd name="connsiteY11" fmla="*/ 68532 h 117854"/>
                  <a:gd name="connsiteX12" fmla="*/ 66296 w 142260"/>
                  <a:gd name="connsiteY12" fmla="*/ 86315 h 117854"/>
                  <a:gd name="connsiteX13" fmla="*/ 137010 w 142260"/>
                  <a:gd name="connsiteY13" fmla="*/ 117845 h 117854"/>
                  <a:gd name="connsiteX14" fmla="*/ 142261 w 142260"/>
                  <a:gd name="connsiteY14" fmla="*/ 115471 h 117854"/>
                  <a:gd name="connsiteX15" fmla="*/ 114362 w 142260"/>
                  <a:gd name="connsiteY15" fmla="*/ 0 h 11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260" h="117854">
                    <a:moveTo>
                      <a:pt x="114362" y="0"/>
                    </a:moveTo>
                    <a:lnTo>
                      <a:pt x="106892" y="1940"/>
                    </a:lnTo>
                    <a:lnTo>
                      <a:pt x="48651" y="17074"/>
                    </a:lnTo>
                    <a:cubicBezTo>
                      <a:pt x="48472" y="17121"/>
                      <a:pt x="48361" y="17303"/>
                      <a:pt x="48409" y="17484"/>
                    </a:cubicBezTo>
                    <a:lnTo>
                      <a:pt x="56433" y="48361"/>
                    </a:lnTo>
                    <a:lnTo>
                      <a:pt x="33617" y="48361"/>
                    </a:lnTo>
                    <a:lnTo>
                      <a:pt x="33617" y="28665"/>
                    </a:lnTo>
                    <a:lnTo>
                      <a:pt x="0" y="28665"/>
                    </a:lnTo>
                    <a:lnTo>
                      <a:pt x="0" y="92064"/>
                    </a:lnTo>
                    <a:lnTo>
                      <a:pt x="33617" y="92064"/>
                    </a:lnTo>
                    <a:lnTo>
                      <a:pt x="33617" y="68532"/>
                    </a:lnTo>
                    <a:lnTo>
                      <a:pt x="61674" y="68532"/>
                    </a:lnTo>
                    <a:cubicBezTo>
                      <a:pt x="61674" y="68532"/>
                      <a:pt x="66283" y="86275"/>
                      <a:pt x="66296" y="86315"/>
                    </a:cubicBezTo>
                    <a:cubicBezTo>
                      <a:pt x="71110" y="104845"/>
                      <a:pt x="98027" y="115639"/>
                      <a:pt x="137010" y="117845"/>
                    </a:cubicBezTo>
                    <a:cubicBezTo>
                      <a:pt x="139003" y="117959"/>
                      <a:pt x="141246" y="117115"/>
                      <a:pt x="142261" y="115471"/>
                    </a:cubicBezTo>
                    <a:lnTo>
                      <a:pt x="114362" y="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5" name="Forma libre: forma 1044">
                <a:extLst>
                  <a:ext uri="{FF2B5EF4-FFF2-40B4-BE49-F238E27FC236}">
                    <a16:creationId xmlns:a16="http://schemas.microsoft.com/office/drawing/2014/main" id="{BDDE85F6-AA72-B1BD-2BFF-2442DE96E4C6}"/>
                  </a:ext>
                </a:extLst>
              </p:cNvPr>
              <p:cNvSpPr/>
              <p:nvPr/>
            </p:nvSpPr>
            <p:spPr>
              <a:xfrm>
                <a:off x="7850659" y="2601675"/>
                <a:ext cx="317829" cy="194037"/>
              </a:xfrm>
              <a:custGeom>
                <a:avLst/>
                <a:gdLst>
                  <a:gd name="connsiteX0" fmla="*/ 299061 w 317829"/>
                  <a:gd name="connsiteY0" fmla="*/ 1 h 194037"/>
                  <a:gd name="connsiteX1" fmla="*/ 0 w 317829"/>
                  <a:gd name="connsiteY1" fmla="*/ 77710 h 194037"/>
                  <a:gd name="connsiteX2" fmla="*/ 30117 w 317829"/>
                  <a:gd name="connsiteY2" fmla="*/ 193615 h 194037"/>
                  <a:gd name="connsiteX3" fmla="*/ 154649 w 317829"/>
                  <a:gd name="connsiteY3" fmla="*/ 178783 h 194037"/>
                  <a:gd name="connsiteX4" fmla="*/ 317066 w 317829"/>
                  <a:gd name="connsiteY4" fmla="*/ 69151 h 194037"/>
                  <a:gd name="connsiteX5" fmla="*/ 299105 w 317829"/>
                  <a:gd name="connsiteY5" fmla="*/ 27 h 194037"/>
                  <a:gd name="connsiteX6" fmla="*/ 299061 w 317829"/>
                  <a:gd name="connsiteY6" fmla="*/ 1 h 1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829" h="194037">
                    <a:moveTo>
                      <a:pt x="299061" y="1"/>
                    </a:moveTo>
                    <a:lnTo>
                      <a:pt x="0" y="77710"/>
                    </a:lnTo>
                    <a:lnTo>
                      <a:pt x="30117" y="193615"/>
                    </a:lnTo>
                    <a:cubicBezTo>
                      <a:pt x="64528" y="195561"/>
                      <a:pt x="108341" y="190815"/>
                      <a:pt x="154649" y="178783"/>
                    </a:cubicBezTo>
                    <a:cubicBezTo>
                      <a:pt x="253412" y="153120"/>
                      <a:pt x="326129" y="104035"/>
                      <a:pt x="317066" y="69151"/>
                    </a:cubicBezTo>
                    <a:cubicBezTo>
                      <a:pt x="317056" y="69111"/>
                      <a:pt x="299105" y="27"/>
                      <a:pt x="299105" y="27"/>
                    </a:cubicBezTo>
                    <a:cubicBezTo>
                      <a:pt x="299098" y="7"/>
                      <a:pt x="299078" y="-3"/>
                      <a:pt x="299061" y="1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6" name="Forma libre: forma 1045">
                <a:extLst>
                  <a:ext uri="{FF2B5EF4-FFF2-40B4-BE49-F238E27FC236}">
                    <a16:creationId xmlns:a16="http://schemas.microsoft.com/office/drawing/2014/main" id="{403FFEEC-B1F9-A350-C7B3-C55BC5D396FA}"/>
                  </a:ext>
                </a:extLst>
              </p:cNvPr>
              <p:cNvSpPr/>
              <p:nvPr/>
            </p:nvSpPr>
            <p:spPr>
              <a:xfrm rot="-873941">
                <a:off x="7785733" y="2581034"/>
                <a:ext cx="369547" cy="130527"/>
              </a:xfrm>
              <a:custGeom>
                <a:avLst/>
                <a:gdLst>
                  <a:gd name="connsiteX0" fmla="*/ 369548 w 369547"/>
                  <a:gd name="connsiteY0" fmla="*/ 65264 h 130527"/>
                  <a:gd name="connsiteX1" fmla="*/ 184774 w 369547"/>
                  <a:gd name="connsiteY1" fmla="*/ 130527 h 130527"/>
                  <a:gd name="connsiteX2" fmla="*/ 0 w 369547"/>
                  <a:gd name="connsiteY2" fmla="*/ 65264 h 130527"/>
                  <a:gd name="connsiteX3" fmla="*/ 184774 w 369547"/>
                  <a:gd name="connsiteY3" fmla="*/ 0 h 130527"/>
                  <a:gd name="connsiteX4" fmla="*/ 369548 w 369547"/>
                  <a:gd name="connsiteY4" fmla="*/ 65264 h 13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47" h="130527">
                    <a:moveTo>
                      <a:pt x="369548" y="65264"/>
                    </a:moveTo>
                    <a:cubicBezTo>
                      <a:pt x="369548" y="101308"/>
                      <a:pt x="286822" y="130527"/>
                      <a:pt x="184774" y="130527"/>
                    </a:cubicBezTo>
                    <a:cubicBezTo>
                      <a:pt x="82726" y="130527"/>
                      <a:pt x="0" y="101308"/>
                      <a:pt x="0" y="65264"/>
                    </a:cubicBezTo>
                    <a:cubicBezTo>
                      <a:pt x="0" y="29220"/>
                      <a:pt x="82726" y="0"/>
                      <a:pt x="184774" y="0"/>
                    </a:cubicBezTo>
                    <a:cubicBezTo>
                      <a:pt x="286822" y="0"/>
                      <a:pt x="369548" y="29219"/>
                      <a:pt x="369548" y="65264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7" name="Forma libre: forma 1046">
                <a:extLst>
                  <a:ext uri="{FF2B5EF4-FFF2-40B4-BE49-F238E27FC236}">
                    <a16:creationId xmlns:a16="http://schemas.microsoft.com/office/drawing/2014/main" id="{080F10C5-6F8C-A72E-AA23-88DA2BB19B17}"/>
                  </a:ext>
                </a:extLst>
              </p:cNvPr>
              <p:cNvSpPr/>
              <p:nvPr/>
            </p:nvSpPr>
            <p:spPr>
              <a:xfrm rot="-873941">
                <a:off x="7851814" y="2604688"/>
                <a:ext cx="237568" cy="83911"/>
              </a:xfrm>
              <a:custGeom>
                <a:avLst/>
                <a:gdLst>
                  <a:gd name="connsiteX0" fmla="*/ 237568 w 237568"/>
                  <a:gd name="connsiteY0" fmla="*/ 41956 h 83911"/>
                  <a:gd name="connsiteX1" fmla="*/ 118784 w 237568"/>
                  <a:gd name="connsiteY1" fmla="*/ 83912 h 83911"/>
                  <a:gd name="connsiteX2" fmla="*/ 0 w 237568"/>
                  <a:gd name="connsiteY2" fmla="*/ 41956 h 83911"/>
                  <a:gd name="connsiteX3" fmla="*/ 118784 w 237568"/>
                  <a:gd name="connsiteY3" fmla="*/ 0 h 83911"/>
                  <a:gd name="connsiteX4" fmla="*/ 237568 w 237568"/>
                  <a:gd name="connsiteY4" fmla="*/ 41956 h 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568" h="83911">
                    <a:moveTo>
                      <a:pt x="237568" y="41956"/>
                    </a:moveTo>
                    <a:cubicBezTo>
                      <a:pt x="237568" y="65127"/>
                      <a:pt x="184387" y="83912"/>
                      <a:pt x="118784" y="83912"/>
                    </a:cubicBezTo>
                    <a:cubicBezTo>
                      <a:pt x="53181" y="83912"/>
                      <a:pt x="0" y="65127"/>
                      <a:pt x="0" y="41956"/>
                    </a:cubicBezTo>
                    <a:cubicBezTo>
                      <a:pt x="0" y="18784"/>
                      <a:pt x="53181" y="0"/>
                      <a:pt x="118784" y="0"/>
                    </a:cubicBezTo>
                    <a:cubicBezTo>
                      <a:pt x="184387" y="0"/>
                      <a:pt x="237568" y="18784"/>
                      <a:pt x="237568" y="4195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48" name="Forma libre: forma 1047">
              <a:extLst>
                <a:ext uri="{FF2B5EF4-FFF2-40B4-BE49-F238E27FC236}">
                  <a16:creationId xmlns:a16="http://schemas.microsoft.com/office/drawing/2014/main" id="{91111493-2ABF-26B6-32C2-EEDC10522648}"/>
                </a:ext>
              </a:extLst>
            </p:cNvPr>
            <p:cNvSpPr/>
            <p:nvPr/>
          </p:nvSpPr>
          <p:spPr>
            <a:xfrm>
              <a:off x="8666018" y="1819961"/>
              <a:ext cx="151276" cy="151276"/>
            </a:xfrm>
            <a:custGeom>
              <a:avLst/>
              <a:gdLst>
                <a:gd name="connsiteX0" fmla="*/ 151277 w 151276"/>
                <a:gd name="connsiteY0" fmla="*/ 75638 h 151276"/>
                <a:gd name="connsiteX1" fmla="*/ 75638 w 151276"/>
                <a:gd name="connsiteY1" fmla="*/ 151277 h 151276"/>
                <a:gd name="connsiteX2" fmla="*/ 0 w 151276"/>
                <a:gd name="connsiteY2" fmla="*/ 75638 h 151276"/>
                <a:gd name="connsiteX3" fmla="*/ 75638 w 151276"/>
                <a:gd name="connsiteY3" fmla="*/ 0 h 151276"/>
                <a:gd name="connsiteX4" fmla="*/ 151277 w 151276"/>
                <a:gd name="connsiteY4" fmla="*/ 75638 h 1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6" h="151276">
                  <a:moveTo>
                    <a:pt x="151277" y="75638"/>
                  </a:moveTo>
                  <a:cubicBezTo>
                    <a:pt x="151277" y="117412"/>
                    <a:pt x="117412" y="151277"/>
                    <a:pt x="75638" y="151277"/>
                  </a:cubicBezTo>
                  <a:cubicBezTo>
                    <a:pt x="33865" y="151277"/>
                    <a:pt x="0" y="117412"/>
                    <a:pt x="0" y="75638"/>
                  </a:cubicBezTo>
                  <a:cubicBezTo>
                    <a:pt x="0" y="33864"/>
                    <a:pt x="33865" y="0"/>
                    <a:pt x="75638" y="0"/>
                  </a:cubicBezTo>
                  <a:cubicBezTo>
                    <a:pt x="117412" y="0"/>
                    <a:pt x="151277" y="33864"/>
                    <a:pt x="151277" y="75638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9" name="Forma libre: forma 1048">
              <a:extLst>
                <a:ext uri="{FF2B5EF4-FFF2-40B4-BE49-F238E27FC236}">
                  <a16:creationId xmlns:a16="http://schemas.microsoft.com/office/drawing/2014/main" id="{8E739F5F-BD0F-791C-58F3-0E9AEEE30247}"/>
                </a:ext>
              </a:extLst>
            </p:cNvPr>
            <p:cNvSpPr/>
            <p:nvPr/>
          </p:nvSpPr>
          <p:spPr>
            <a:xfrm>
              <a:off x="8561805" y="2028387"/>
              <a:ext cx="94127" cy="94127"/>
            </a:xfrm>
            <a:custGeom>
              <a:avLst/>
              <a:gdLst>
                <a:gd name="connsiteX0" fmla="*/ 94128 w 94127"/>
                <a:gd name="connsiteY0" fmla="*/ 47064 h 94127"/>
                <a:gd name="connsiteX1" fmla="*/ 47064 w 94127"/>
                <a:gd name="connsiteY1" fmla="*/ 94128 h 94127"/>
                <a:gd name="connsiteX2" fmla="*/ 0 w 94127"/>
                <a:gd name="connsiteY2" fmla="*/ 47064 h 94127"/>
                <a:gd name="connsiteX3" fmla="*/ 47064 w 94127"/>
                <a:gd name="connsiteY3" fmla="*/ 0 h 94127"/>
                <a:gd name="connsiteX4" fmla="*/ 94128 w 94127"/>
                <a:gd name="connsiteY4" fmla="*/ 47064 h 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7" h="94127">
                  <a:moveTo>
                    <a:pt x="94128" y="47064"/>
                  </a:moveTo>
                  <a:cubicBezTo>
                    <a:pt x="94128" y="73056"/>
                    <a:pt x="73057" y="94128"/>
                    <a:pt x="47064" y="94128"/>
                  </a:cubicBezTo>
                  <a:cubicBezTo>
                    <a:pt x="21071" y="94128"/>
                    <a:pt x="0" y="73057"/>
                    <a:pt x="0" y="47064"/>
                  </a:cubicBezTo>
                  <a:cubicBezTo>
                    <a:pt x="0" y="21071"/>
                    <a:pt x="21071" y="0"/>
                    <a:pt x="47064" y="0"/>
                  </a:cubicBezTo>
                  <a:cubicBezTo>
                    <a:pt x="73057" y="0"/>
                    <a:pt x="94128" y="21071"/>
                    <a:pt x="94128" y="47064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51" name="Gráfico 44" descr="Microscopio con frascos químicos">
              <a:extLst>
                <a:ext uri="{FF2B5EF4-FFF2-40B4-BE49-F238E27FC236}">
                  <a16:creationId xmlns:a16="http://schemas.microsoft.com/office/drawing/2014/main" id="{8EB2F25E-9D28-BA95-A043-5C877AFF63D5}"/>
                </a:ext>
              </a:extLst>
            </p:cNvPr>
            <p:cNvGrpSpPr/>
            <p:nvPr/>
          </p:nvGrpSpPr>
          <p:grpSpPr>
            <a:xfrm>
              <a:off x="8247167" y="2327579"/>
              <a:ext cx="466571" cy="791702"/>
              <a:chOff x="8247167" y="2327579"/>
              <a:chExt cx="466571" cy="791702"/>
            </a:xfrm>
            <a:solidFill>
              <a:srgbClr val="FFFF83"/>
            </a:solidFill>
          </p:grpSpPr>
          <p:sp>
            <p:nvSpPr>
              <p:cNvPr id="1052" name="Forma libre: forma 1051">
                <a:extLst>
                  <a:ext uri="{FF2B5EF4-FFF2-40B4-BE49-F238E27FC236}">
                    <a16:creationId xmlns:a16="http://schemas.microsoft.com/office/drawing/2014/main" id="{097EFEE6-AF6A-3E8B-B27F-72061FC4531C}"/>
                  </a:ext>
                </a:extLst>
              </p:cNvPr>
              <p:cNvSpPr/>
              <p:nvPr/>
            </p:nvSpPr>
            <p:spPr>
              <a:xfrm>
                <a:off x="8247167" y="2837349"/>
                <a:ext cx="466571" cy="281933"/>
              </a:xfrm>
              <a:custGeom>
                <a:avLst/>
                <a:gdLst>
                  <a:gd name="connsiteX0" fmla="*/ 464530 w 466571"/>
                  <a:gd name="connsiteY0" fmla="*/ 198391 h 281933"/>
                  <a:gd name="connsiteX1" fmla="*/ 404349 w 466571"/>
                  <a:gd name="connsiteY1" fmla="*/ 26400 h 281933"/>
                  <a:gd name="connsiteX2" fmla="*/ 233285 w 466571"/>
                  <a:gd name="connsiteY2" fmla="*/ 0 h 281933"/>
                  <a:gd name="connsiteX3" fmla="*/ 62221 w 466571"/>
                  <a:gd name="connsiteY3" fmla="*/ 26400 h 281933"/>
                  <a:gd name="connsiteX4" fmla="*/ 2040 w 466571"/>
                  <a:gd name="connsiteY4" fmla="*/ 198391 h 281933"/>
                  <a:gd name="connsiteX5" fmla="*/ 67270 w 466571"/>
                  <a:gd name="connsiteY5" fmla="*/ 281933 h 281933"/>
                  <a:gd name="connsiteX6" fmla="*/ 399306 w 466571"/>
                  <a:gd name="connsiteY6" fmla="*/ 281933 h 281933"/>
                  <a:gd name="connsiteX7" fmla="*/ 464530 w 466571"/>
                  <a:gd name="connsiteY7" fmla="*/ 198391 h 28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571" h="281933">
                    <a:moveTo>
                      <a:pt x="464530" y="198391"/>
                    </a:moveTo>
                    <a:lnTo>
                      <a:pt x="404349" y="26400"/>
                    </a:lnTo>
                    <a:cubicBezTo>
                      <a:pt x="404349" y="26400"/>
                      <a:pt x="325396" y="0"/>
                      <a:pt x="233285" y="0"/>
                    </a:cubicBezTo>
                    <a:cubicBezTo>
                      <a:pt x="141174" y="0"/>
                      <a:pt x="62221" y="26400"/>
                      <a:pt x="62221" y="26400"/>
                    </a:cubicBezTo>
                    <a:lnTo>
                      <a:pt x="2040" y="198391"/>
                    </a:lnTo>
                    <a:cubicBezTo>
                      <a:pt x="-8566" y="240826"/>
                      <a:pt x="23528" y="281933"/>
                      <a:pt x="67270" y="281933"/>
                    </a:cubicBezTo>
                    <a:lnTo>
                      <a:pt x="399306" y="281933"/>
                    </a:lnTo>
                    <a:cubicBezTo>
                      <a:pt x="443046" y="281933"/>
                      <a:pt x="475140" y="240826"/>
                      <a:pt x="464530" y="198391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3" name="Forma libre: forma 1052">
                <a:extLst>
                  <a:ext uri="{FF2B5EF4-FFF2-40B4-BE49-F238E27FC236}">
                    <a16:creationId xmlns:a16="http://schemas.microsoft.com/office/drawing/2014/main" id="{3DF0B366-60B8-26FE-4471-AFBD9B30B20B}"/>
                  </a:ext>
                </a:extLst>
              </p:cNvPr>
              <p:cNvSpPr/>
              <p:nvPr/>
            </p:nvSpPr>
            <p:spPr>
              <a:xfrm>
                <a:off x="8309388" y="2371046"/>
                <a:ext cx="342131" cy="492702"/>
              </a:xfrm>
              <a:custGeom>
                <a:avLst/>
                <a:gdLst>
                  <a:gd name="connsiteX0" fmla="*/ 255110 w 342131"/>
                  <a:gd name="connsiteY0" fmla="*/ 243979 h 492702"/>
                  <a:gd name="connsiteX1" fmla="*/ 255110 w 342131"/>
                  <a:gd name="connsiteY1" fmla="*/ 0 h 492702"/>
                  <a:gd name="connsiteX2" fmla="*/ 87025 w 342131"/>
                  <a:gd name="connsiteY2" fmla="*/ 0 h 492702"/>
                  <a:gd name="connsiteX3" fmla="*/ 87025 w 342131"/>
                  <a:gd name="connsiteY3" fmla="*/ 243979 h 492702"/>
                  <a:gd name="connsiteX4" fmla="*/ 0 w 342131"/>
                  <a:gd name="connsiteY4" fmla="*/ 492702 h 492702"/>
                  <a:gd name="connsiteX5" fmla="*/ 342131 w 342131"/>
                  <a:gd name="connsiteY5" fmla="*/ 492702 h 49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131" h="492702">
                    <a:moveTo>
                      <a:pt x="255110" y="243979"/>
                    </a:moveTo>
                    <a:lnTo>
                      <a:pt x="255110" y="0"/>
                    </a:lnTo>
                    <a:lnTo>
                      <a:pt x="87025" y="0"/>
                    </a:lnTo>
                    <a:lnTo>
                      <a:pt x="87025" y="243979"/>
                    </a:lnTo>
                    <a:lnTo>
                      <a:pt x="0" y="492702"/>
                    </a:lnTo>
                    <a:lnTo>
                      <a:pt x="342131" y="49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4" name="Forma libre: forma 1053">
                <a:extLst>
                  <a:ext uri="{FF2B5EF4-FFF2-40B4-BE49-F238E27FC236}">
                    <a16:creationId xmlns:a16="http://schemas.microsoft.com/office/drawing/2014/main" id="{DA86A2FA-25B8-100E-FCCD-C88102B079C9}"/>
                  </a:ext>
                </a:extLst>
              </p:cNvPr>
              <p:cNvSpPr/>
              <p:nvPr/>
            </p:nvSpPr>
            <p:spPr>
              <a:xfrm>
                <a:off x="8598717" y="2922578"/>
                <a:ext cx="33617" cy="33617"/>
              </a:xfrm>
              <a:custGeom>
                <a:avLst/>
                <a:gdLst>
                  <a:gd name="connsiteX0" fmla="*/ 33617 w 33617"/>
                  <a:gd name="connsiteY0" fmla="*/ 16809 h 33617"/>
                  <a:gd name="connsiteX1" fmla="*/ 16808 w 33617"/>
                  <a:gd name="connsiteY1" fmla="*/ 33617 h 33617"/>
                  <a:gd name="connsiteX2" fmla="*/ 0 w 33617"/>
                  <a:gd name="connsiteY2" fmla="*/ 16809 h 33617"/>
                  <a:gd name="connsiteX3" fmla="*/ 16808 w 33617"/>
                  <a:gd name="connsiteY3" fmla="*/ 0 h 33617"/>
                  <a:gd name="connsiteX4" fmla="*/ 33617 w 33617"/>
                  <a:gd name="connsiteY4" fmla="*/ 16809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17" h="33617">
                    <a:moveTo>
                      <a:pt x="33617" y="16809"/>
                    </a:moveTo>
                    <a:cubicBezTo>
                      <a:pt x="33617" y="26092"/>
                      <a:pt x="26092" y="33617"/>
                      <a:pt x="16808" y="33617"/>
                    </a:cubicBezTo>
                    <a:cubicBezTo>
                      <a:pt x="7525" y="33617"/>
                      <a:pt x="0" y="26092"/>
                      <a:pt x="0" y="16809"/>
                    </a:cubicBezTo>
                    <a:cubicBezTo>
                      <a:pt x="0" y="7525"/>
                      <a:pt x="7525" y="0"/>
                      <a:pt x="16808" y="0"/>
                    </a:cubicBezTo>
                    <a:cubicBezTo>
                      <a:pt x="26092" y="0"/>
                      <a:pt x="33617" y="7525"/>
                      <a:pt x="33617" y="16809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5" name="Forma libre: forma 1054">
                <a:extLst>
                  <a:ext uri="{FF2B5EF4-FFF2-40B4-BE49-F238E27FC236}">
                    <a16:creationId xmlns:a16="http://schemas.microsoft.com/office/drawing/2014/main" id="{CEFFFF3E-DD55-ECEA-D178-DC2FFE25F2DE}"/>
                  </a:ext>
                </a:extLst>
              </p:cNvPr>
              <p:cNvSpPr/>
              <p:nvPr/>
            </p:nvSpPr>
            <p:spPr>
              <a:xfrm>
                <a:off x="8548291" y="2973004"/>
                <a:ext cx="50425" cy="50425"/>
              </a:xfrm>
              <a:custGeom>
                <a:avLst/>
                <a:gdLst>
                  <a:gd name="connsiteX0" fmla="*/ 50426 w 50425"/>
                  <a:gd name="connsiteY0" fmla="*/ 25213 h 50425"/>
                  <a:gd name="connsiteX1" fmla="*/ 25213 w 50425"/>
                  <a:gd name="connsiteY1" fmla="*/ 50426 h 50425"/>
                  <a:gd name="connsiteX2" fmla="*/ 0 w 50425"/>
                  <a:gd name="connsiteY2" fmla="*/ 25213 h 50425"/>
                  <a:gd name="connsiteX3" fmla="*/ 25213 w 50425"/>
                  <a:gd name="connsiteY3" fmla="*/ 0 h 50425"/>
                  <a:gd name="connsiteX4" fmla="*/ 50426 w 50425"/>
                  <a:gd name="connsiteY4" fmla="*/ 25213 h 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5" h="50425">
                    <a:moveTo>
                      <a:pt x="50426" y="25213"/>
                    </a:moveTo>
                    <a:cubicBezTo>
                      <a:pt x="50426" y="39138"/>
                      <a:pt x="39137" y="50426"/>
                      <a:pt x="25213" y="50426"/>
                    </a:cubicBezTo>
                    <a:cubicBezTo>
                      <a:pt x="11288" y="50426"/>
                      <a:pt x="0" y="39138"/>
                      <a:pt x="0" y="25213"/>
                    </a:cubicBezTo>
                    <a:cubicBezTo>
                      <a:pt x="0" y="11288"/>
                      <a:pt x="11288" y="0"/>
                      <a:pt x="25213" y="0"/>
                    </a:cubicBezTo>
                    <a:cubicBezTo>
                      <a:pt x="39137" y="0"/>
                      <a:pt x="50426" y="11288"/>
                      <a:pt x="50426" y="2521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6" name="Forma libre: forma 1055">
                <a:extLst>
                  <a:ext uri="{FF2B5EF4-FFF2-40B4-BE49-F238E27FC236}">
                    <a16:creationId xmlns:a16="http://schemas.microsoft.com/office/drawing/2014/main" id="{EA6FC42E-A4E8-BE98-8B96-C63D358B8892}"/>
                  </a:ext>
                </a:extLst>
              </p:cNvPr>
              <p:cNvSpPr/>
              <p:nvPr/>
            </p:nvSpPr>
            <p:spPr>
              <a:xfrm>
                <a:off x="8434060" y="2327579"/>
                <a:ext cx="92446" cy="210126"/>
              </a:xfrm>
              <a:custGeom>
                <a:avLst/>
                <a:gdLst>
                  <a:gd name="connsiteX0" fmla="*/ 0 w 92446"/>
                  <a:gd name="connsiteY0" fmla="*/ 0 h 210126"/>
                  <a:gd name="connsiteX1" fmla="*/ 92447 w 92446"/>
                  <a:gd name="connsiteY1" fmla="*/ 0 h 210126"/>
                  <a:gd name="connsiteX2" fmla="*/ 92447 w 92446"/>
                  <a:gd name="connsiteY2" fmla="*/ 210127 h 210126"/>
                  <a:gd name="connsiteX3" fmla="*/ 0 w 92446"/>
                  <a:gd name="connsiteY3" fmla="*/ 210127 h 21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46" h="210126">
                    <a:moveTo>
                      <a:pt x="0" y="0"/>
                    </a:moveTo>
                    <a:lnTo>
                      <a:pt x="92447" y="0"/>
                    </a:lnTo>
                    <a:lnTo>
                      <a:pt x="92447" y="210127"/>
                    </a:lnTo>
                    <a:lnTo>
                      <a:pt x="0" y="210127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7" name="Forma libre: forma 1056">
                <a:extLst>
                  <a:ext uri="{FF2B5EF4-FFF2-40B4-BE49-F238E27FC236}">
                    <a16:creationId xmlns:a16="http://schemas.microsoft.com/office/drawing/2014/main" id="{16527DC5-0584-2CCE-9428-1D39DF340D38}"/>
                  </a:ext>
                </a:extLst>
              </p:cNvPr>
              <p:cNvSpPr/>
              <p:nvPr/>
            </p:nvSpPr>
            <p:spPr>
              <a:xfrm>
                <a:off x="8375402" y="2359492"/>
                <a:ext cx="210106" cy="33617"/>
              </a:xfrm>
              <a:custGeom>
                <a:avLst/>
                <a:gdLst>
                  <a:gd name="connsiteX0" fmla="*/ 196660 w 210106"/>
                  <a:gd name="connsiteY0" fmla="*/ 33617 h 33617"/>
                  <a:gd name="connsiteX1" fmla="*/ 13447 w 210106"/>
                  <a:gd name="connsiteY1" fmla="*/ 33617 h 33617"/>
                  <a:gd name="connsiteX2" fmla="*/ 0 w 210106"/>
                  <a:gd name="connsiteY2" fmla="*/ 20170 h 33617"/>
                  <a:gd name="connsiteX3" fmla="*/ 0 w 210106"/>
                  <a:gd name="connsiteY3" fmla="*/ 13447 h 33617"/>
                  <a:gd name="connsiteX4" fmla="*/ 13447 w 210106"/>
                  <a:gd name="connsiteY4" fmla="*/ 0 h 33617"/>
                  <a:gd name="connsiteX5" fmla="*/ 196660 w 210106"/>
                  <a:gd name="connsiteY5" fmla="*/ 0 h 33617"/>
                  <a:gd name="connsiteX6" fmla="*/ 210107 w 210106"/>
                  <a:gd name="connsiteY6" fmla="*/ 13447 h 33617"/>
                  <a:gd name="connsiteX7" fmla="*/ 210107 w 210106"/>
                  <a:gd name="connsiteY7" fmla="*/ 20170 h 33617"/>
                  <a:gd name="connsiteX8" fmla="*/ 196660 w 210106"/>
                  <a:gd name="connsiteY8" fmla="*/ 33617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06" h="33617">
                    <a:moveTo>
                      <a:pt x="196660" y="33617"/>
                    </a:moveTo>
                    <a:lnTo>
                      <a:pt x="13447" y="33617"/>
                    </a:lnTo>
                    <a:cubicBezTo>
                      <a:pt x="6021" y="33617"/>
                      <a:pt x="0" y="27596"/>
                      <a:pt x="0" y="20170"/>
                    </a:cubicBezTo>
                    <a:lnTo>
                      <a:pt x="0" y="13447"/>
                    </a:lnTo>
                    <a:cubicBezTo>
                      <a:pt x="0" y="6021"/>
                      <a:pt x="6021" y="0"/>
                      <a:pt x="13447" y="0"/>
                    </a:cubicBezTo>
                    <a:lnTo>
                      <a:pt x="196660" y="0"/>
                    </a:lnTo>
                    <a:cubicBezTo>
                      <a:pt x="204086" y="0"/>
                      <a:pt x="210107" y="6021"/>
                      <a:pt x="210107" y="13447"/>
                    </a:cubicBezTo>
                    <a:lnTo>
                      <a:pt x="210107" y="20170"/>
                    </a:lnTo>
                    <a:cubicBezTo>
                      <a:pt x="210107" y="27596"/>
                      <a:pt x="204086" y="33617"/>
                      <a:pt x="196660" y="33617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59" name="Forma libre: forma 1058">
              <a:extLst>
                <a:ext uri="{FF2B5EF4-FFF2-40B4-BE49-F238E27FC236}">
                  <a16:creationId xmlns:a16="http://schemas.microsoft.com/office/drawing/2014/main" id="{E68EAC53-3A3C-6FF1-5771-DA2EE06B9723}"/>
                </a:ext>
              </a:extLst>
            </p:cNvPr>
            <p:cNvSpPr/>
            <p:nvPr/>
          </p:nvSpPr>
          <p:spPr>
            <a:xfrm>
              <a:off x="8716444" y="2844069"/>
              <a:ext cx="504256" cy="278574"/>
            </a:xfrm>
            <a:custGeom>
              <a:avLst/>
              <a:gdLst>
                <a:gd name="connsiteX0" fmla="*/ 30 w 504256"/>
                <a:gd name="connsiteY0" fmla="*/ 25408 h 278574"/>
                <a:gd name="connsiteX1" fmla="*/ 0 w 504256"/>
                <a:gd name="connsiteY1" fmla="*/ 26447 h 278574"/>
                <a:gd name="connsiteX2" fmla="*/ 0 w 504256"/>
                <a:gd name="connsiteY2" fmla="*/ 26447 h 278574"/>
                <a:gd name="connsiteX3" fmla="*/ 252128 w 504256"/>
                <a:gd name="connsiteY3" fmla="*/ 278575 h 278574"/>
                <a:gd name="connsiteX4" fmla="*/ 252128 w 504256"/>
                <a:gd name="connsiteY4" fmla="*/ 278575 h 278574"/>
                <a:gd name="connsiteX5" fmla="*/ 504256 w 504256"/>
                <a:gd name="connsiteY5" fmla="*/ 26447 h 278574"/>
                <a:gd name="connsiteX6" fmla="*/ 504256 w 504256"/>
                <a:gd name="connsiteY6" fmla="*/ 26447 h 278574"/>
                <a:gd name="connsiteX7" fmla="*/ 504233 w 504256"/>
                <a:gd name="connsiteY7" fmla="*/ 25408 h 278574"/>
                <a:gd name="connsiteX8" fmla="*/ 252128 w 504256"/>
                <a:gd name="connsiteY8" fmla="*/ 0 h 278574"/>
                <a:gd name="connsiteX9" fmla="*/ 30 w 504256"/>
                <a:gd name="connsiteY9" fmla="*/ 25408 h 2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56" h="278574">
                  <a:moveTo>
                    <a:pt x="30" y="25408"/>
                  </a:moveTo>
                  <a:cubicBezTo>
                    <a:pt x="24" y="25757"/>
                    <a:pt x="0" y="26097"/>
                    <a:pt x="0" y="26447"/>
                  </a:cubicBezTo>
                  <a:lnTo>
                    <a:pt x="0" y="26447"/>
                  </a:lnTo>
                  <a:cubicBezTo>
                    <a:pt x="0" y="165692"/>
                    <a:pt x="112883" y="278575"/>
                    <a:pt x="252128" y="278575"/>
                  </a:cubicBezTo>
                  <a:lnTo>
                    <a:pt x="252128" y="278575"/>
                  </a:lnTo>
                  <a:cubicBezTo>
                    <a:pt x="391377" y="278575"/>
                    <a:pt x="504256" y="165692"/>
                    <a:pt x="504256" y="26447"/>
                  </a:cubicBezTo>
                  <a:lnTo>
                    <a:pt x="504256" y="26447"/>
                  </a:lnTo>
                  <a:cubicBezTo>
                    <a:pt x="504256" y="26097"/>
                    <a:pt x="504233" y="25757"/>
                    <a:pt x="504233" y="25408"/>
                  </a:cubicBezTo>
                  <a:cubicBezTo>
                    <a:pt x="504233" y="25408"/>
                    <a:pt x="361273" y="0"/>
                    <a:pt x="252128" y="0"/>
                  </a:cubicBezTo>
                  <a:cubicBezTo>
                    <a:pt x="142984" y="0"/>
                    <a:pt x="30" y="25408"/>
                    <a:pt x="30" y="25408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0" name="Forma libre: forma 1059">
              <a:extLst>
                <a:ext uri="{FF2B5EF4-FFF2-40B4-BE49-F238E27FC236}">
                  <a16:creationId xmlns:a16="http://schemas.microsoft.com/office/drawing/2014/main" id="{B7FEA709-AF00-3668-3492-650F3F97831F}"/>
                </a:ext>
              </a:extLst>
            </p:cNvPr>
            <p:cNvSpPr/>
            <p:nvPr/>
          </p:nvSpPr>
          <p:spPr>
            <a:xfrm>
              <a:off x="8716474" y="2374408"/>
              <a:ext cx="592026" cy="495068"/>
            </a:xfrm>
            <a:custGeom>
              <a:avLst/>
              <a:gdLst>
                <a:gd name="connsiteX0" fmla="*/ 576221 w 592026"/>
                <a:gd name="connsiteY0" fmla="*/ 208799 h 495068"/>
                <a:gd name="connsiteX1" fmla="*/ 563399 w 592026"/>
                <a:gd name="connsiteY1" fmla="*/ 195978 h 495068"/>
                <a:gd name="connsiteX2" fmla="*/ 487081 w 592026"/>
                <a:gd name="connsiteY2" fmla="*/ 195978 h 495068"/>
                <a:gd name="connsiteX3" fmla="*/ 394769 w 592026"/>
                <a:gd name="connsiteY3" fmla="*/ 288287 h 495068"/>
                <a:gd name="connsiteX4" fmla="*/ 336141 w 592026"/>
                <a:gd name="connsiteY4" fmla="*/ 258381 h 495068"/>
                <a:gd name="connsiteX5" fmla="*/ 336141 w 592026"/>
                <a:gd name="connsiteY5" fmla="*/ 0 h 495068"/>
                <a:gd name="connsiteX6" fmla="*/ 168055 w 592026"/>
                <a:gd name="connsiteY6" fmla="*/ 0 h 495068"/>
                <a:gd name="connsiteX7" fmla="*/ 168055 w 592026"/>
                <a:gd name="connsiteY7" fmla="*/ 258381 h 495068"/>
                <a:gd name="connsiteX8" fmla="*/ 0 w 592026"/>
                <a:gd name="connsiteY8" fmla="*/ 495069 h 495068"/>
                <a:gd name="connsiteX9" fmla="*/ 504203 w 592026"/>
                <a:gd name="connsiteY9" fmla="*/ 495069 h 495068"/>
                <a:gd name="connsiteX10" fmla="*/ 477726 w 592026"/>
                <a:gd name="connsiteY10" fmla="*/ 383611 h 495068"/>
                <a:gd name="connsiteX11" fmla="*/ 576221 w 592026"/>
                <a:gd name="connsiteY11" fmla="*/ 285117 h 495068"/>
                <a:gd name="connsiteX12" fmla="*/ 576221 w 592026"/>
                <a:gd name="connsiteY12" fmla="*/ 208799 h 49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026" h="495068">
                  <a:moveTo>
                    <a:pt x="576221" y="208799"/>
                  </a:moveTo>
                  <a:lnTo>
                    <a:pt x="563399" y="195978"/>
                  </a:lnTo>
                  <a:cubicBezTo>
                    <a:pt x="542324" y="174903"/>
                    <a:pt x="508156" y="174903"/>
                    <a:pt x="487081" y="195978"/>
                  </a:cubicBezTo>
                  <a:lnTo>
                    <a:pt x="394769" y="288287"/>
                  </a:lnTo>
                  <a:cubicBezTo>
                    <a:pt x="376770" y="275909"/>
                    <a:pt x="357098" y="265793"/>
                    <a:pt x="336141" y="258381"/>
                  </a:cubicBezTo>
                  <a:lnTo>
                    <a:pt x="336141" y="0"/>
                  </a:lnTo>
                  <a:lnTo>
                    <a:pt x="168055" y="0"/>
                  </a:lnTo>
                  <a:lnTo>
                    <a:pt x="168055" y="258381"/>
                  </a:lnTo>
                  <a:cubicBezTo>
                    <a:pt x="70461" y="292892"/>
                    <a:pt x="441" y="385753"/>
                    <a:pt x="0" y="495069"/>
                  </a:cubicBezTo>
                  <a:lnTo>
                    <a:pt x="504203" y="495069"/>
                  </a:lnTo>
                  <a:cubicBezTo>
                    <a:pt x="504041" y="455014"/>
                    <a:pt x="494504" y="417188"/>
                    <a:pt x="477726" y="383611"/>
                  </a:cubicBezTo>
                  <a:lnTo>
                    <a:pt x="576221" y="285117"/>
                  </a:lnTo>
                  <a:cubicBezTo>
                    <a:pt x="597295" y="264042"/>
                    <a:pt x="597295" y="229874"/>
                    <a:pt x="576221" y="208799"/>
                  </a:cubicBezTo>
                  <a:close/>
                </a:path>
              </a:pathLst>
            </a:custGeom>
            <a:solidFill>
              <a:srgbClr val="FFFF83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1" name="Forma libre: forma 1060">
              <a:extLst>
                <a:ext uri="{FF2B5EF4-FFF2-40B4-BE49-F238E27FC236}">
                  <a16:creationId xmlns:a16="http://schemas.microsoft.com/office/drawing/2014/main" id="{A5E03970-9792-2A40-8BB7-10B4236F7C7D}"/>
                </a:ext>
              </a:extLst>
            </p:cNvPr>
            <p:cNvSpPr/>
            <p:nvPr/>
          </p:nvSpPr>
          <p:spPr>
            <a:xfrm rot="2700000">
              <a:off x="9224392" y="2516998"/>
              <a:ext cx="69334" cy="173963"/>
            </a:xfrm>
            <a:custGeom>
              <a:avLst/>
              <a:gdLst>
                <a:gd name="connsiteX0" fmla="*/ 0 w 69334"/>
                <a:gd name="connsiteY0" fmla="*/ 0 h 173963"/>
                <a:gd name="connsiteX1" fmla="*/ 69335 w 69334"/>
                <a:gd name="connsiteY1" fmla="*/ 0 h 173963"/>
                <a:gd name="connsiteX2" fmla="*/ 69335 w 69334"/>
                <a:gd name="connsiteY2" fmla="*/ 173963 h 173963"/>
                <a:gd name="connsiteX3" fmla="*/ 0 w 69334"/>
                <a:gd name="connsiteY3" fmla="*/ 173963 h 17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34" h="173963">
                  <a:moveTo>
                    <a:pt x="0" y="0"/>
                  </a:moveTo>
                  <a:lnTo>
                    <a:pt x="69335" y="0"/>
                  </a:lnTo>
                  <a:lnTo>
                    <a:pt x="69335" y="173963"/>
                  </a:lnTo>
                  <a:lnTo>
                    <a:pt x="0" y="173963"/>
                  </a:lnTo>
                  <a:close/>
                </a:path>
              </a:pathLst>
            </a:custGeom>
            <a:solidFill>
              <a:srgbClr val="C4C4C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2" name="Forma libre: forma 1061">
              <a:extLst>
                <a:ext uri="{FF2B5EF4-FFF2-40B4-BE49-F238E27FC236}">
                  <a16:creationId xmlns:a16="http://schemas.microsoft.com/office/drawing/2014/main" id="{B95CFD25-7AFC-1716-27B4-903BC919319C}"/>
                </a:ext>
              </a:extLst>
            </p:cNvPr>
            <p:cNvSpPr/>
            <p:nvPr/>
          </p:nvSpPr>
          <p:spPr>
            <a:xfrm>
              <a:off x="9221793" y="2520383"/>
              <a:ext cx="120903" cy="120901"/>
            </a:xfrm>
            <a:custGeom>
              <a:avLst/>
              <a:gdLst>
                <a:gd name="connsiteX0" fmla="*/ 100118 w 120903"/>
                <a:gd name="connsiteY0" fmla="*/ 117949 h 120901"/>
                <a:gd name="connsiteX1" fmla="*/ 2955 w 120903"/>
                <a:gd name="connsiteY1" fmla="*/ 20785 h 120901"/>
                <a:gd name="connsiteX2" fmla="*/ 2955 w 120903"/>
                <a:gd name="connsiteY2" fmla="*/ 6522 h 120901"/>
                <a:gd name="connsiteX3" fmla="*/ 6522 w 120903"/>
                <a:gd name="connsiteY3" fmla="*/ 2955 h 120901"/>
                <a:gd name="connsiteX4" fmla="*/ 20785 w 120903"/>
                <a:gd name="connsiteY4" fmla="*/ 2955 h 120901"/>
                <a:gd name="connsiteX5" fmla="*/ 117949 w 120903"/>
                <a:gd name="connsiteY5" fmla="*/ 100118 h 120901"/>
                <a:gd name="connsiteX6" fmla="*/ 117949 w 120903"/>
                <a:gd name="connsiteY6" fmla="*/ 114382 h 120901"/>
                <a:gd name="connsiteX7" fmla="*/ 114382 w 120903"/>
                <a:gd name="connsiteY7" fmla="*/ 117949 h 120901"/>
                <a:gd name="connsiteX8" fmla="*/ 100118 w 120903"/>
                <a:gd name="connsiteY8" fmla="*/ 117949 h 12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3" h="120901">
                  <a:moveTo>
                    <a:pt x="100118" y="117949"/>
                  </a:moveTo>
                  <a:lnTo>
                    <a:pt x="2955" y="20785"/>
                  </a:lnTo>
                  <a:cubicBezTo>
                    <a:pt x="-985" y="16845"/>
                    <a:pt x="-985" y="10462"/>
                    <a:pt x="2955" y="6522"/>
                  </a:cubicBezTo>
                  <a:lnTo>
                    <a:pt x="6522" y="2955"/>
                  </a:lnTo>
                  <a:cubicBezTo>
                    <a:pt x="10462" y="-985"/>
                    <a:pt x="16846" y="-985"/>
                    <a:pt x="20785" y="2955"/>
                  </a:cubicBezTo>
                  <a:lnTo>
                    <a:pt x="117949" y="100118"/>
                  </a:lnTo>
                  <a:cubicBezTo>
                    <a:pt x="121889" y="104058"/>
                    <a:pt x="121889" y="110442"/>
                    <a:pt x="117949" y="114382"/>
                  </a:cubicBezTo>
                  <a:lnTo>
                    <a:pt x="114382" y="117949"/>
                  </a:lnTo>
                  <a:cubicBezTo>
                    <a:pt x="110442" y="121885"/>
                    <a:pt x="104055" y="121885"/>
                    <a:pt x="100118" y="117949"/>
                  </a:cubicBezTo>
                  <a:close/>
                </a:path>
              </a:pathLst>
            </a:custGeom>
            <a:solidFill>
              <a:srgbClr val="E4E4E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3" name="Forma libre: forma 1062">
              <a:extLst>
                <a:ext uri="{FF2B5EF4-FFF2-40B4-BE49-F238E27FC236}">
                  <a16:creationId xmlns:a16="http://schemas.microsoft.com/office/drawing/2014/main" id="{9F3DC450-A629-17EF-E866-9C2E09F5E24A}"/>
                </a:ext>
              </a:extLst>
            </p:cNvPr>
            <p:cNvSpPr/>
            <p:nvPr/>
          </p:nvSpPr>
          <p:spPr>
            <a:xfrm>
              <a:off x="8894614" y="2902451"/>
              <a:ext cx="33617" cy="33617"/>
            </a:xfrm>
            <a:custGeom>
              <a:avLst/>
              <a:gdLst>
                <a:gd name="connsiteX0" fmla="*/ 33617 w 33617"/>
                <a:gd name="connsiteY0" fmla="*/ 16809 h 33617"/>
                <a:gd name="connsiteX1" fmla="*/ 16809 w 33617"/>
                <a:gd name="connsiteY1" fmla="*/ 33617 h 33617"/>
                <a:gd name="connsiteX2" fmla="*/ 0 w 33617"/>
                <a:gd name="connsiteY2" fmla="*/ 16809 h 33617"/>
                <a:gd name="connsiteX3" fmla="*/ 16809 w 33617"/>
                <a:gd name="connsiteY3" fmla="*/ 0 h 33617"/>
                <a:gd name="connsiteX4" fmla="*/ 33617 w 33617"/>
                <a:gd name="connsiteY4" fmla="*/ 16809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7" h="33617">
                  <a:moveTo>
                    <a:pt x="33617" y="16809"/>
                  </a:moveTo>
                  <a:cubicBezTo>
                    <a:pt x="33617" y="26092"/>
                    <a:pt x="26092" y="33617"/>
                    <a:pt x="16809" y="33617"/>
                  </a:cubicBezTo>
                  <a:cubicBezTo>
                    <a:pt x="7525" y="33617"/>
                    <a:pt x="0" y="26092"/>
                    <a:pt x="0" y="16809"/>
                  </a:cubicBezTo>
                  <a:cubicBezTo>
                    <a:pt x="0" y="7525"/>
                    <a:pt x="7525" y="0"/>
                    <a:pt x="16809" y="0"/>
                  </a:cubicBezTo>
                  <a:cubicBezTo>
                    <a:pt x="26092" y="0"/>
                    <a:pt x="33617" y="7525"/>
                    <a:pt x="33617" y="16809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4" name="Forma libre: forma 1063">
              <a:extLst>
                <a:ext uri="{FF2B5EF4-FFF2-40B4-BE49-F238E27FC236}">
                  <a16:creationId xmlns:a16="http://schemas.microsoft.com/office/drawing/2014/main" id="{52C9423B-9823-AA57-2AD5-6D9E1D40A86E}"/>
                </a:ext>
              </a:extLst>
            </p:cNvPr>
            <p:cNvSpPr/>
            <p:nvPr/>
          </p:nvSpPr>
          <p:spPr>
            <a:xfrm>
              <a:off x="8855955" y="2988175"/>
              <a:ext cx="42021" cy="42021"/>
            </a:xfrm>
            <a:custGeom>
              <a:avLst/>
              <a:gdLst>
                <a:gd name="connsiteX0" fmla="*/ 42021 w 42021"/>
                <a:gd name="connsiteY0" fmla="*/ 21011 h 42021"/>
                <a:gd name="connsiteX1" fmla="*/ 21011 w 42021"/>
                <a:gd name="connsiteY1" fmla="*/ 42021 h 42021"/>
                <a:gd name="connsiteX2" fmla="*/ 0 w 42021"/>
                <a:gd name="connsiteY2" fmla="*/ 21011 h 42021"/>
                <a:gd name="connsiteX3" fmla="*/ 21011 w 42021"/>
                <a:gd name="connsiteY3" fmla="*/ 0 h 42021"/>
                <a:gd name="connsiteX4" fmla="*/ 42021 w 42021"/>
                <a:gd name="connsiteY4" fmla="*/ 21011 h 4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1" h="42021">
                  <a:moveTo>
                    <a:pt x="42021" y="21011"/>
                  </a:moveTo>
                  <a:cubicBezTo>
                    <a:pt x="42021" y="32615"/>
                    <a:pt x="32615" y="42021"/>
                    <a:pt x="21011" y="42021"/>
                  </a:cubicBezTo>
                  <a:cubicBezTo>
                    <a:pt x="9407" y="42021"/>
                    <a:pt x="0" y="32615"/>
                    <a:pt x="0" y="21011"/>
                  </a:cubicBezTo>
                  <a:cubicBezTo>
                    <a:pt x="0" y="9407"/>
                    <a:pt x="9407" y="0"/>
                    <a:pt x="21011" y="0"/>
                  </a:cubicBezTo>
                  <a:cubicBezTo>
                    <a:pt x="32615" y="0"/>
                    <a:pt x="42021" y="9407"/>
                    <a:pt x="42021" y="21011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5" name="Forma libre: forma 1064">
              <a:extLst>
                <a:ext uri="{FF2B5EF4-FFF2-40B4-BE49-F238E27FC236}">
                  <a16:creationId xmlns:a16="http://schemas.microsoft.com/office/drawing/2014/main" id="{26B45AB2-6C57-C61B-0297-7695142601A5}"/>
                </a:ext>
              </a:extLst>
            </p:cNvPr>
            <p:cNvSpPr/>
            <p:nvPr/>
          </p:nvSpPr>
          <p:spPr>
            <a:xfrm>
              <a:off x="9025721" y="2909175"/>
              <a:ext cx="50425" cy="50425"/>
            </a:xfrm>
            <a:custGeom>
              <a:avLst/>
              <a:gdLst>
                <a:gd name="connsiteX0" fmla="*/ 50426 w 50425"/>
                <a:gd name="connsiteY0" fmla="*/ 25213 h 50425"/>
                <a:gd name="connsiteX1" fmla="*/ 25213 w 50425"/>
                <a:gd name="connsiteY1" fmla="*/ 50426 h 50425"/>
                <a:gd name="connsiteX2" fmla="*/ 0 w 50425"/>
                <a:gd name="connsiteY2" fmla="*/ 25213 h 50425"/>
                <a:gd name="connsiteX3" fmla="*/ 25213 w 50425"/>
                <a:gd name="connsiteY3" fmla="*/ 0 h 50425"/>
                <a:gd name="connsiteX4" fmla="*/ 50426 w 50425"/>
                <a:gd name="connsiteY4" fmla="*/ 25213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5" h="50425">
                  <a:moveTo>
                    <a:pt x="50426" y="25213"/>
                  </a:moveTo>
                  <a:cubicBezTo>
                    <a:pt x="50426" y="39138"/>
                    <a:pt x="39138" y="50426"/>
                    <a:pt x="25213" y="50426"/>
                  </a:cubicBezTo>
                  <a:cubicBezTo>
                    <a:pt x="11288" y="50426"/>
                    <a:pt x="0" y="39138"/>
                    <a:pt x="0" y="25213"/>
                  </a:cubicBezTo>
                  <a:cubicBezTo>
                    <a:pt x="0" y="11288"/>
                    <a:pt x="11288" y="0"/>
                    <a:pt x="25213" y="0"/>
                  </a:cubicBezTo>
                  <a:cubicBezTo>
                    <a:pt x="39138" y="0"/>
                    <a:pt x="50426" y="11288"/>
                    <a:pt x="50426" y="25213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6" name="Forma libre: forma 1065">
              <a:extLst>
                <a:ext uri="{FF2B5EF4-FFF2-40B4-BE49-F238E27FC236}">
                  <a16:creationId xmlns:a16="http://schemas.microsoft.com/office/drawing/2014/main" id="{466CDB2C-1D53-142B-5642-A5E7DA1C2167}"/>
                </a:ext>
              </a:extLst>
            </p:cNvPr>
            <p:cNvSpPr/>
            <p:nvPr/>
          </p:nvSpPr>
          <p:spPr>
            <a:xfrm>
              <a:off x="8921508" y="2332622"/>
              <a:ext cx="92446" cy="210126"/>
            </a:xfrm>
            <a:custGeom>
              <a:avLst/>
              <a:gdLst>
                <a:gd name="connsiteX0" fmla="*/ 0 w 92446"/>
                <a:gd name="connsiteY0" fmla="*/ 0 h 210126"/>
                <a:gd name="connsiteX1" fmla="*/ 92447 w 92446"/>
                <a:gd name="connsiteY1" fmla="*/ 0 h 210126"/>
                <a:gd name="connsiteX2" fmla="*/ 92447 w 92446"/>
                <a:gd name="connsiteY2" fmla="*/ 210127 h 210126"/>
                <a:gd name="connsiteX3" fmla="*/ 0 w 92446"/>
                <a:gd name="connsiteY3" fmla="*/ 210127 h 2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6" h="210126">
                  <a:moveTo>
                    <a:pt x="0" y="0"/>
                  </a:moveTo>
                  <a:lnTo>
                    <a:pt x="92447" y="0"/>
                  </a:lnTo>
                  <a:lnTo>
                    <a:pt x="92447" y="210127"/>
                  </a:lnTo>
                  <a:lnTo>
                    <a:pt x="0" y="210127"/>
                  </a:lnTo>
                  <a:close/>
                </a:path>
              </a:pathLst>
            </a:custGeom>
            <a:solidFill>
              <a:srgbClr val="C4C4C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141867" y="2304448"/>
            <a:ext cx="245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Cutting-Edge Research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156793" y="3066566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Opportunities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160215" y="2962129"/>
            <a:ext cx="675379" cy="612743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0002E0"/>
          </a:solidFill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341806" y="6239744"/>
            <a:ext cx="499588" cy="270016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150679" y="5566506"/>
            <a:ext cx="26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data and facilities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165605" y="6145740"/>
            <a:ext cx="193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165532" y="4336219"/>
            <a:ext cx="211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Exposure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148565" y="4797934"/>
            <a:ext cx="239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s-ES" sz="1400" b="1" dirty="0" err="1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es-ES" sz="1400" b="1" dirty="0" err="1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6" name="Grupo 1165">
            <a:extLst>
              <a:ext uri="{FF2B5EF4-FFF2-40B4-BE49-F238E27FC236}">
                <a16:creationId xmlns:a16="http://schemas.microsoft.com/office/drawing/2014/main" id="{750E5DB2-E9BE-9E78-8C5D-DE254A128C3B}"/>
              </a:ext>
            </a:extLst>
          </p:cNvPr>
          <p:cNvGrpSpPr/>
          <p:nvPr/>
        </p:nvGrpSpPr>
        <p:grpSpPr>
          <a:xfrm>
            <a:off x="2036048" y="4684064"/>
            <a:ext cx="746977" cy="715763"/>
            <a:chOff x="6980130" y="3751861"/>
            <a:chExt cx="914400" cy="914400"/>
          </a:xfrm>
        </p:grpSpPr>
        <p:pic>
          <p:nvPicPr>
            <p:cNvPr id="1165" name="Gráfico 1164" descr="Globo terrestre con relleno sólido">
              <a:extLst>
                <a:ext uri="{FF2B5EF4-FFF2-40B4-BE49-F238E27FC236}">
                  <a16:creationId xmlns:a16="http://schemas.microsoft.com/office/drawing/2014/main" id="{4EAB6831-3784-80BA-A2C7-551D684B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980130" y="3751861"/>
              <a:ext cx="914400" cy="914400"/>
            </a:xfrm>
            <a:prstGeom prst="rect">
              <a:avLst/>
            </a:prstGeom>
          </p:spPr>
        </p:pic>
        <p:pic>
          <p:nvPicPr>
            <p:cNvPr id="1163" name="Gráfico 1162" descr="Globo terráqueo: Europa y África con relleno sólido">
              <a:extLst>
                <a:ext uri="{FF2B5EF4-FFF2-40B4-BE49-F238E27FC236}">
                  <a16:creationId xmlns:a16="http://schemas.microsoft.com/office/drawing/2014/main" id="{8B2AF97E-4FAC-CDD5-ADC5-7B5893DD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75363" y="3860408"/>
              <a:ext cx="607850" cy="607850"/>
            </a:xfrm>
            <a:prstGeom prst="rect">
              <a:avLst/>
            </a:prstGeom>
          </p:spPr>
        </p:pic>
      </p:grpSp>
      <p:pic>
        <p:nvPicPr>
          <p:cNvPr id="1169" name="Gráfico 1168" descr="Probetas con relleno sólido">
            <a:extLst>
              <a:ext uri="{FF2B5EF4-FFF2-40B4-BE49-F238E27FC236}">
                <a16:creationId xmlns:a16="http://schemas.microsoft.com/office/drawing/2014/main" id="{586BB05D-7803-E1FD-D37E-599ABCAFB2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28684" y="5506768"/>
            <a:ext cx="505011" cy="505011"/>
          </a:xfrm>
          <a:prstGeom prst="rect">
            <a:avLst/>
          </a:prstGeom>
        </p:spPr>
      </p:pic>
      <p:pic>
        <p:nvPicPr>
          <p:cNvPr id="1171" name="Gráfico 1170" descr="Trabajador de oficina con relleno sólido">
            <a:extLst>
              <a:ext uri="{FF2B5EF4-FFF2-40B4-BE49-F238E27FC236}">
                <a16:creationId xmlns:a16="http://schemas.microsoft.com/office/drawing/2014/main" id="{9E5966C0-E913-F2F2-9A58-A985C01C6E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12409" y="6004693"/>
            <a:ext cx="580880" cy="580880"/>
          </a:xfrm>
          <a:prstGeom prst="rect">
            <a:avLst/>
          </a:prstGeom>
        </p:spPr>
      </p:pic>
      <p:pic>
        <p:nvPicPr>
          <p:cNvPr id="1173" name="Gráfico 1172" descr="Trabajadora de oficina con relleno sólido">
            <a:extLst>
              <a:ext uri="{FF2B5EF4-FFF2-40B4-BE49-F238E27FC236}">
                <a16:creationId xmlns:a16="http://schemas.microsoft.com/office/drawing/2014/main" id="{93A6FEE8-F6F1-E5F8-8250-BA04D4E61D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83768" y="6035253"/>
            <a:ext cx="550320" cy="5503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544473" y="1530577"/>
            <a:ext cx="1277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SMES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4CBD85-957D-E031-7A57-1E2F9E0F9B0A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 descr="Éxito de grupo con relleno sólido">
            <a:extLst>
              <a:ext uri="{FF2B5EF4-FFF2-40B4-BE49-F238E27FC236}">
                <a16:creationId xmlns:a16="http://schemas.microsoft.com/office/drawing/2014/main" id="{26E5781D-09E8-E757-E923-678158D22C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153292" y="978607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153292" y="1648870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153292" y="2179463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603DC5-1A68-4544-920B-BE17679A6069}"/>
              </a:ext>
            </a:extLst>
          </p:cNvPr>
          <p:cNvSpPr txBox="1"/>
          <p:nvPr/>
        </p:nvSpPr>
        <p:spPr>
          <a:xfrm>
            <a:off x="9153292" y="2698059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Industry-Academia Events</a:t>
            </a:r>
            <a:endParaRPr lang="en-GB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153292" y="3221456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332369" y="919814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120780">
            <a:off x="8675631" y="2155591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6757" y="1986170"/>
            <a:ext cx="598034" cy="598034"/>
          </a:xfrm>
          <a:prstGeom prst="rect">
            <a:avLst/>
          </a:prstGeom>
        </p:spPr>
      </p:pic>
      <p:grpSp>
        <p:nvGrpSpPr>
          <p:cNvPr id="1090" name="Grupo 1089">
            <a:extLst>
              <a:ext uri="{FF2B5EF4-FFF2-40B4-BE49-F238E27FC236}">
                <a16:creationId xmlns:a16="http://schemas.microsoft.com/office/drawing/2014/main" id="{D0A76653-23DE-8A31-DA82-7D73C4A16822}"/>
              </a:ext>
            </a:extLst>
          </p:cNvPr>
          <p:cNvGrpSpPr/>
          <p:nvPr/>
        </p:nvGrpSpPr>
        <p:grpSpPr>
          <a:xfrm>
            <a:off x="8420804" y="2625169"/>
            <a:ext cx="497643" cy="404957"/>
            <a:chOff x="6875654" y="4424810"/>
            <a:chExt cx="1164432" cy="974119"/>
          </a:xfrm>
        </p:grpSpPr>
        <p:sp>
          <p:nvSpPr>
            <p:cNvPr id="1152" name="Gráfico 6" descr="Fábrica con relleno sólido">
              <a:extLst>
                <a:ext uri="{FF2B5EF4-FFF2-40B4-BE49-F238E27FC236}">
                  <a16:creationId xmlns:a16="http://schemas.microsoft.com/office/drawing/2014/main" id="{79A4F129-0BEA-18B7-1AB6-01D51731EA6E}"/>
                </a:ext>
              </a:extLst>
            </p:cNvPr>
            <p:cNvSpPr/>
            <p:nvPr/>
          </p:nvSpPr>
          <p:spPr>
            <a:xfrm>
              <a:off x="7037438" y="4424810"/>
              <a:ext cx="1002648" cy="974119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0002E0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3" name="Gráfico 6" descr="Fábrica con relleno sólido">
              <a:extLst>
                <a:ext uri="{FF2B5EF4-FFF2-40B4-BE49-F238E27FC236}">
                  <a16:creationId xmlns:a16="http://schemas.microsoft.com/office/drawing/2014/main" id="{093C677B-A8BD-E2E8-7F41-B4565CEDECE5}"/>
                </a:ext>
              </a:extLst>
            </p:cNvPr>
            <p:cNvSpPr/>
            <p:nvPr/>
          </p:nvSpPr>
          <p:spPr>
            <a:xfrm>
              <a:off x="6875654" y="4578358"/>
              <a:ext cx="810638" cy="810638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FFFF83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60" name="Gráfico 1159" descr="Trabajador de oficina con relleno sólido">
            <a:extLst>
              <a:ext uri="{FF2B5EF4-FFF2-40B4-BE49-F238E27FC236}">
                <a16:creationId xmlns:a16="http://schemas.microsoft.com/office/drawing/2014/main" id="{D8457783-2351-249A-B9C0-7877A487789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55205" y="2577502"/>
            <a:ext cx="438577" cy="438577"/>
          </a:xfrm>
          <a:prstGeom prst="rect">
            <a:avLst/>
          </a:prstGeom>
        </p:spPr>
      </p:pic>
      <p:pic>
        <p:nvPicPr>
          <p:cNvPr id="1162" name="Gráfico 1161" descr="Trabajadora de oficina con relleno sólido">
            <a:extLst>
              <a:ext uri="{FF2B5EF4-FFF2-40B4-BE49-F238E27FC236}">
                <a16:creationId xmlns:a16="http://schemas.microsoft.com/office/drawing/2014/main" id="{D106AC16-050D-CF83-BBE2-6D10F47802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696672" y="2622444"/>
            <a:ext cx="394463" cy="394463"/>
          </a:xfrm>
          <a:prstGeom prst="rect">
            <a:avLst/>
          </a:prstGeom>
        </p:spPr>
      </p:pic>
      <p:pic>
        <p:nvPicPr>
          <p:cNvPr id="1168" name="Gráfico 1167" descr="Periódico con relleno sólido">
            <a:extLst>
              <a:ext uri="{FF2B5EF4-FFF2-40B4-BE49-F238E27FC236}">
                <a16:creationId xmlns:a16="http://schemas.microsoft.com/office/drawing/2014/main" id="{6976805D-738C-8004-56A8-8470CCFED21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44872" y="3113786"/>
            <a:ext cx="561920" cy="561920"/>
          </a:xfrm>
          <a:prstGeom prst="rect">
            <a:avLst/>
          </a:prstGeom>
        </p:spPr>
      </p:pic>
      <p:sp>
        <p:nvSpPr>
          <p:cNvPr id="1170" name="CuadroTexto 1169">
            <a:extLst>
              <a:ext uri="{FF2B5EF4-FFF2-40B4-BE49-F238E27FC236}">
                <a16:creationId xmlns:a16="http://schemas.microsoft.com/office/drawing/2014/main" id="{462234A0-B6D7-64AA-E236-75C5C06DA938}"/>
              </a:ext>
            </a:extLst>
          </p:cNvPr>
          <p:cNvSpPr txBox="1"/>
          <p:nvPr/>
        </p:nvSpPr>
        <p:spPr>
          <a:xfrm>
            <a:off x="8985756" y="4051823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Advisors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8985756" y="4556416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Agencies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8985756" y="5075280"/>
            <a:ext cx="339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and National Ministries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5" name="CuadroTexto 1174">
            <a:extLst>
              <a:ext uri="{FF2B5EF4-FFF2-40B4-BE49-F238E27FC236}">
                <a16:creationId xmlns:a16="http://schemas.microsoft.com/office/drawing/2014/main" id="{A7DE9332-8530-98BA-E266-4A6238D79967}"/>
              </a:ext>
            </a:extLst>
          </p:cNvPr>
          <p:cNvSpPr txBox="1"/>
          <p:nvPr/>
        </p:nvSpPr>
        <p:spPr>
          <a:xfrm>
            <a:off x="8985756" y="5675014"/>
            <a:ext cx="260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Chambers of Commerce</a:t>
            </a:r>
            <a:endParaRPr lang="en-GB" sz="1400" dirty="0"/>
          </a:p>
        </p:txBody>
      </p:sp>
      <p:pic>
        <p:nvPicPr>
          <p:cNvPr id="1176" name="Picture 2" descr="Access to EU Finance - Access to EU Finance - European Commission">
            <a:extLst>
              <a:ext uri="{FF2B5EF4-FFF2-40B4-BE49-F238E27FC236}">
                <a16:creationId xmlns:a16="http://schemas.microsoft.com/office/drawing/2014/main" id="{B8A001EC-71D7-2B1B-B25B-187DA6CA1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7"/>
          <a:stretch/>
        </p:blipFill>
        <p:spPr bwMode="auto">
          <a:xfrm>
            <a:off x="8298619" y="4025929"/>
            <a:ext cx="538244" cy="4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Gráfico 1177" descr="Bombilla con relleno sólido">
            <a:extLst>
              <a:ext uri="{FF2B5EF4-FFF2-40B4-BE49-F238E27FC236}">
                <a16:creationId xmlns:a16="http://schemas.microsoft.com/office/drawing/2014/main" id="{9FC96C58-50B2-1162-16E3-DFAAC5AC33D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357903" y="4525931"/>
            <a:ext cx="431276" cy="431276"/>
          </a:xfrm>
          <a:prstGeom prst="rect">
            <a:avLst/>
          </a:prstGeom>
        </p:spPr>
      </p:pic>
      <p:sp>
        <p:nvSpPr>
          <p:cNvPr id="1179" name="CuadroTexto 1178">
            <a:extLst>
              <a:ext uri="{FF2B5EF4-FFF2-40B4-BE49-F238E27FC236}">
                <a16:creationId xmlns:a16="http://schemas.microsoft.com/office/drawing/2014/main" id="{0AB50764-475B-82DB-A53E-A4AD3B65A507}"/>
              </a:ext>
            </a:extLst>
          </p:cNvPr>
          <p:cNvSpPr txBox="1"/>
          <p:nvPr/>
        </p:nvSpPr>
        <p:spPr>
          <a:xfrm>
            <a:off x="8985756" y="6245848"/>
            <a:ext cx="2745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Business Associations</a:t>
            </a:r>
            <a:endParaRPr lang="en-GB" sz="1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01489D7-0D16-BC46-51A7-7466D5C970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  <p:pic>
        <p:nvPicPr>
          <p:cNvPr id="15" name="Gráfico 14" descr="Edificio con relleno sólido">
            <a:extLst>
              <a:ext uri="{FF2B5EF4-FFF2-40B4-BE49-F238E27FC236}">
                <a16:creationId xmlns:a16="http://schemas.microsoft.com/office/drawing/2014/main" id="{9DC249A2-EBB8-E5A8-72FD-83FC3B46437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73581" y="2374345"/>
            <a:ext cx="715218" cy="622684"/>
          </a:xfrm>
          <a:prstGeom prst="rect">
            <a:avLst/>
          </a:prstGeom>
        </p:spPr>
      </p:pic>
      <p:pic>
        <p:nvPicPr>
          <p:cNvPr id="17" name="Gráfico 16" descr="Ciudad contorno">
            <a:extLst>
              <a:ext uri="{FF2B5EF4-FFF2-40B4-BE49-F238E27FC236}">
                <a16:creationId xmlns:a16="http://schemas.microsoft.com/office/drawing/2014/main" id="{677291DC-0793-3404-BE27-CBA2EE4A7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448" y="2235443"/>
            <a:ext cx="914400" cy="914400"/>
          </a:xfrm>
          <a:prstGeom prst="rect">
            <a:avLst/>
          </a:prstGeom>
        </p:spPr>
      </p:pic>
      <p:pic>
        <p:nvPicPr>
          <p:cNvPr id="19" name="Gráfico 18" descr="Edificio con relleno sólido">
            <a:extLst>
              <a:ext uri="{FF2B5EF4-FFF2-40B4-BE49-F238E27FC236}">
                <a16:creationId xmlns:a16="http://schemas.microsoft.com/office/drawing/2014/main" id="{25879FD2-79CE-5BB0-CCCB-56AA98C6670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202908" y="2400533"/>
            <a:ext cx="715218" cy="6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67" name="Grupo 1166">
            <a:extLst>
              <a:ext uri="{FF2B5EF4-FFF2-40B4-BE49-F238E27FC236}">
                <a16:creationId xmlns:a16="http://schemas.microsoft.com/office/drawing/2014/main" id="{82C3D775-00FB-ABCD-2827-707A09AFFB7D}"/>
              </a:ext>
            </a:extLst>
          </p:cNvPr>
          <p:cNvGrpSpPr/>
          <p:nvPr/>
        </p:nvGrpSpPr>
        <p:grpSpPr>
          <a:xfrm>
            <a:off x="2113844" y="4083321"/>
            <a:ext cx="618623" cy="517516"/>
            <a:chOff x="6875654" y="4424810"/>
            <a:chExt cx="1164432" cy="974119"/>
          </a:xfrm>
        </p:grpSpPr>
        <p:sp>
          <p:nvSpPr>
            <p:cNvPr id="9" name="Gráfico 6" descr="Fábrica con relleno sólido">
              <a:extLst>
                <a:ext uri="{FF2B5EF4-FFF2-40B4-BE49-F238E27FC236}">
                  <a16:creationId xmlns:a16="http://schemas.microsoft.com/office/drawing/2014/main" id="{C8FBEC19-89E7-E16E-D888-AFF722C5E634}"/>
                </a:ext>
              </a:extLst>
            </p:cNvPr>
            <p:cNvSpPr/>
            <p:nvPr/>
          </p:nvSpPr>
          <p:spPr>
            <a:xfrm>
              <a:off x="7037438" y="4424810"/>
              <a:ext cx="1002648" cy="974119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0002E0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Gráfico 6" descr="Fábrica con relleno sólido">
              <a:extLst>
                <a:ext uri="{FF2B5EF4-FFF2-40B4-BE49-F238E27FC236}">
                  <a16:creationId xmlns:a16="http://schemas.microsoft.com/office/drawing/2014/main" id="{C51DEF0E-FF2F-BF73-E3FD-F5F90A242618}"/>
                </a:ext>
              </a:extLst>
            </p:cNvPr>
            <p:cNvSpPr/>
            <p:nvPr/>
          </p:nvSpPr>
          <p:spPr>
            <a:xfrm>
              <a:off x="6875654" y="4578358"/>
              <a:ext cx="810638" cy="810638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FFFF83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8079" y="15186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765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CORPORATIONS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275966" y="1557191"/>
            <a:ext cx="16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CORPORATIONS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8" name="Grupo 1077">
            <a:extLst>
              <a:ext uri="{FF2B5EF4-FFF2-40B4-BE49-F238E27FC236}">
                <a16:creationId xmlns:a16="http://schemas.microsoft.com/office/drawing/2014/main" id="{F90889F0-6500-1A4F-DAA3-9EB2CD8B308A}"/>
              </a:ext>
            </a:extLst>
          </p:cNvPr>
          <p:cNvGrpSpPr/>
          <p:nvPr/>
        </p:nvGrpSpPr>
        <p:grpSpPr>
          <a:xfrm>
            <a:off x="2082498" y="1033133"/>
            <a:ext cx="691715" cy="373856"/>
            <a:chOff x="7082535" y="3562915"/>
            <a:chExt cx="691715" cy="373856"/>
          </a:xfrm>
        </p:grpSpPr>
        <p:sp>
          <p:nvSpPr>
            <p:cNvPr id="1071" name="Forma libre: forma 1070">
              <a:extLst>
                <a:ext uri="{FF2B5EF4-FFF2-40B4-BE49-F238E27FC236}">
                  <a16:creationId xmlns:a16="http://schemas.microsoft.com/office/drawing/2014/main" id="{8555F808-92F5-8076-E2C7-C2A518B42145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2" name="Forma libre: forma 1071">
              <a:extLst>
                <a:ext uri="{FF2B5EF4-FFF2-40B4-BE49-F238E27FC236}">
                  <a16:creationId xmlns:a16="http://schemas.microsoft.com/office/drawing/2014/main" id="{DE464F52-9B5C-C75D-AF5F-83F3B6CBC1FF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3" name="Forma libre: forma 1072">
              <a:extLst>
                <a:ext uri="{FF2B5EF4-FFF2-40B4-BE49-F238E27FC236}">
                  <a16:creationId xmlns:a16="http://schemas.microsoft.com/office/drawing/2014/main" id="{EE8DDE24-FAB6-4EF7-7B4F-728CD742DEAD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4" name="Forma libre: forma 1073">
              <a:extLst>
                <a:ext uri="{FF2B5EF4-FFF2-40B4-BE49-F238E27FC236}">
                  <a16:creationId xmlns:a16="http://schemas.microsoft.com/office/drawing/2014/main" id="{A93B6257-2662-331E-C8E7-71DE4A2363FF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5" name="Forma libre: forma 1074">
              <a:extLst>
                <a:ext uri="{FF2B5EF4-FFF2-40B4-BE49-F238E27FC236}">
                  <a16:creationId xmlns:a16="http://schemas.microsoft.com/office/drawing/2014/main" id="{EFDC717F-8244-D9C3-7F83-D59DAF2271CC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76" name="Forma libre: forma 1075">
              <a:extLst>
                <a:ext uri="{FF2B5EF4-FFF2-40B4-BE49-F238E27FC236}">
                  <a16:creationId xmlns:a16="http://schemas.microsoft.com/office/drawing/2014/main" id="{043D466E-1B11-7298-F7CC-8E787700702B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pic>
        <p:nvPicPr>
          <p:cNvPr id="29" name="Gráfico 28" descr="Tribunal contorno">
            <a:extLst>
              <a:ext uri="{FF2B5EF4-FFF2-40B4-BE49-F238E27FC236}">
                <a16:creationId xmlns:a16="http://schemas.microsoft.com/office/drawing/2014/main" id="{5A764D50-503F-A200-24F6-C2885B8E1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06" y="5572255"/>
            <a:ext cx="523805" cy="523805"/>
          </a:xfrm>
          <a:prstGeom prst="rect">
            <a:avLst/>
          </a:prstGeom>
        </p:spPr>
      </p:pic>
      <p:pic>
        <p:nvPicPr>
          <p:cNvPr id="31" name="Gráfico 30" descr="Edificio con relleno sólido">
            <a:extLst>
              <a:ext uri="{FF2B5EF4-FFF2-40B4-BE49-F238E27FC236}">
                <a16:creationId xmlns:a16="http://schemas.microsoft.com/office/drawing/2014/main" id="{1C1D76F5-876B-98C2-8E42-8DEBAD2F6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165" y="2144343"/>
            <a:ext cx="914400" cy="1103172"/>
          </a:xfrm>
          <a:prstGeom prst="rect">
            <a:avLst/>
          </a:prstGeom>
        </p:spPr>
      </p:pic>
      <p:pic>
        <p:nvPicPr>
          <p:cNvPr id="35" name="Gráfico 34" descr="Centro educativo contorno">
            <a:extLst>
              <a:ext uri="{FF2B5EF4-FFF2-40B4-BE49-F238E27FC236}">
                <a16:creationId xmlns:a16="http://schemas.microsoft.com/office/drawing/2014/main" id="{0EF8A22F-29A8-348A-FD9C-82392D38A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166" y="4912292"/>
            <a:ext cx="633302" cy="63330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140210" y="1137375"/>
            <a:ext cx="214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Attraction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139496" y="1692462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Funding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290B1023-F6DC-324B-B764-B794B28CA56F}"/>
              </a:ext>
            </a:extLst>
          </p:cNvPr>
          <p:cNvGrpSpPr/>
          <p:nvPr/>
        </p:nvGrpSpPr>
        <p:grpSpPr>
          <a:xfrm>
            <a:off x="1931989" y="1552415"/>
            <a:ext cx="914401" cy="591928"/>
            <a:chOff x="5307470" y="1610556"/>
            <a:chExt cx="1175339" cy="760844"/>
          </a:xfrm>
        </p:grpSpPr>
        <p:pic>
          <p:nvPicPr>
            <p:cNvPr id="41" name="Gráfico 40" descr="Euro con relleno sólido">
              <a:extLst>
                <a:ext uri="{FF2B5EF4-FFF2-40B4-BE49-F238E27FC236}">
                  <a16:creationId xmlns:a16="http://schemas.microsoft.com/office/drawing/2014/main" id="{34B3045B-DF9E-6715-B05F-FF2F3558A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07470" y="1660785"/>
              <a:ext cx="671166" cy="671166"/>
            </a:xfrm>
            <a:prstGeom prst="rect">
              <a:avLst/>
            </a:prstGeom>
          </p:spPr>
        </p:pic>
        <p:pic>
          <p:nvPicPr>
            <p:cNvPr id="42" name="Gráfico 41" descr="Euro con relleno sólido">
              <a:extLst>
                <a:ext uri="{FF2B5EF4-FFF2-40B4-BE49-F238E27FC236}">
                  <a16:creationId xmlns:a16="http://schemas.microsoft.com/office/drawing/2014/main" id="{356E7B79-5EF6-EC5A-A7B9-A7F15BD6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73401" y="1610556"/>
              <a:ext cx="671166" cy="671166"/>
            </a:xfrm>
            <a:prstGeom prst="rect">
              <a:avLst/>
            </a:prstGeom>
          </p:spPr>
        </p:pic>
        <p:pic>
          <p:nvPicPr>
            <p:cNvPr id="43" name="Gráfico 42" descr="Euro con relleno sólido">
              <a:extLst>
                <a:ext uri="{FF2B5EF4-FFF2-40B4-BE49-F238E27FC236}">
                  <a16:creationId xmlns:a16="http://schemas.microsoft.com/office/drawing/2014/main" id="{4B1CCECA-A9AE-F556-5A69-4A5064D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11643" y="1700234"/>
              <a:ext cx="671166" cy="671166"/>
            </a:xfrm>
            <a:prstGeom prst="rect">
              <a:avLst/>
            </a:prstGeom>
          </p:spPr>
        </p:pic>
      </p:grpSp>
      <p:grpSp>
        <p:nvGrpSpPr>
          <p:cNvPr id="1067" name="Grupo 1066">
            <a:extLst>
              <a:ext uri="{FF2B5EF4-FFF2-40B4-BE49-F238E27FC236}">
                <a16:creationId xmlns:a16="http://schemas.microsoft.com/office/drawing/2014/main" id="{BFD883F7-773E-8276-23A4-FD94FB269F7C}"/>
              </a:ext>
            </a:extLst>
          </p:cNvPr>
          <p:cNvGrpSpPr/>
          <p:nvPr/>
        </p:nvGrpSpPr>
        <p:grpSpPr>
          <a:xfrm>
            <a:off x="2138880" y="2240748"/>
            <a:ext cx="655504" cy="636278"/>
            <a:chOff x="7136441" y="977853"/>
            <a:chExt cx="2209599" cy="2144790"/>
          </a:xfrm>
        </p:grpSpPr>
        <p:grpSp>
          <p:nvGrpSpPr>
            <p:cNvPr id="50" name="Gráfico 44" descr="Microscopio con frascos químicos">
              <a:extLst>
                <a:ext uri="{FF2B5EF4-FFF2-40B4-BE49-F238E27FC236}">
                  <a16:creationId xmlns:a16="http://schemas.microsoft.com/office/drawing/2014/main" id="{55FAD522-D748-A789-5E32-26757316B68A}"/>
                </a:ext>
              </a:extLst>
            </p:cNvPr>
            <p:cNvGrpSpPr/>
            <p:nvPr/>
          </p:nvGrpSpPr>
          <p:grpSpPr>
            <a:xfrm>
              <a:off x="7143164" y="1404810"/>
              <a:ext cx="914384" cy="1418486"/>
              <a:chOff x="7143164" y="1404810"/>
              <a:chExt cx="914384" cy="1418486"/>
            </a:xfrm>
            <a:solidFill>
              <a:srgbClr val="FFFF83"/>
            </a:solidFill>
          </p:grpSpPr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9E5665FC-134B-309C-8287-C029CE2C3FB0}"/>
                  </a:ext>
                </a:extLst>
              </p:cNvPr>
              <p:cNvSpPr/>
              <p:nvPr/>
            </p:nvSpPr>
            <p:spPr>
              <a:xfrm>
                <a:off x="7212681" y="1598445"/>
                <a:ext cx="582405" cy="1224851"/>
              </a:xfrm>
              <a:custGeom>
                <a:avLst/>
                <a:gdLst>
                  <a:gd name="connsiteX0" fmla="*/ 582406 w 582405"/>
                  <a:gd name="connsiteY0" fmla="*/ 1224852 h 1224851"/>
                  <a:gd name="connsiteX1" fmla="*/ 512059 w 582405"/>
                  <a:gd name="connsiteY1" fmla="*/ 1224852 h 1224851"/>
                  <a:gd name="connsiteX2" fmla="*/ 0 w 582405"/>
                  <a:gd name="connsiteY2" fmla="*/ 585522 h 1224851"/>
                  <a:gd name="connsiteX3" fmla="*/ 437429 w 582405"/>
                  <a:gd name="connsiteY3" fmla="*/ 0 h 1224851"/>
                  <a:gd name="connsiteX4" fmla="*/ 429562 w 582405"/>
                  <a:gd name="connsiteY4" fmla="*/ 355773 h 1224851"/>
                  <a:gd name="connsiteX5" fmla="*/ 186585 w 582405"/>
                  <a:gd name="connsiteY5" fmla="*/ 598750 h 1224851"/>
                  <a:gd name="connsiteX6" fmla="*/ 186585 w 582405"/>
                  <a:gd name="connsiteY6" fmla="*/ 598750 h 1224851"/>
                  <a:gd name="connsiteX7" fmla="*/ 472401 w 582405"/>
                  <a:gd name="connsiteY7" fmla="*/ 884566 h 1224851"/>
                  <a:gd name="connsiteX8" fmla="*/ 582406 w 582405"/>
                  <a:gd name="connsiteY8" fmla="*/ 884566 h 1224851"/>
                  <a:gd name="connsiteX9" fmla="*/ 582406 w 582405"/>
                  <a:gd name="connsiteY9" fmla="*/ 1224852 h 122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2405" h="1224851">
                    <a:moveTo>
                      <a:pt x="582406" y="1224852"/>
                    </a:moveTo>
                    <a:lnTo>
                      <a:pt x="512059" y="1224852"/>
                    </a:lnTo>
                    <a:cubicBezTo>
                      <a:pt x="512059" y="1224852"/>
                      <a:pt x="0" y="1099951"/>
                      <a:pt x="0" y="585522"/>
                    </a:cubicBezTo>
                    <a:cubicBezTo>
                      <a:pt x="0" y="132297"/>
                      <a:pt x="437429" y="0"/>
                      <a:pt x="437429" y="0"/>
                    </a:cubicBezTo>
                    <a:lnTo>
                      <a:pt x="429562" y="355773"/>
                    </a:lnTo>
                    <a:cubicBezTo>
                      <a:pt x="295370" y="355773"/>
                      <a:pt x="186585" y="464558"/>
                      <a:pt x="186585" y="598750"/>
                    </a:cubicBezTo>
                    <a:lnTo>
                      <a:pt x="186585" y="598750"/>
                    </a:lnTo>
                    <a:cubicBezTo>
                      <a:pt x="186585" y="915571"/>
                      <a:pt x="472401" y="884566"/>
                      <a:pt x="472401" y="884566"/>
                    </a:cubicBezTo>
                    <a:lnTo>
                      <a:pt x="582406" y="884566"/>
                    </a:lnTo>
                    <a:lnTo>
                      <a:pt x="582406" y="122485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856115BE-AB81-B63A-350C-37FC41BAA8DD}"/>
                  </a:ext>
                </a:extLst>
              </p:cNvPr>
              <p:cNvSpPr/>
              <p:nvPr/>
            </p:nvSpPr>
            <p:spPr>
              <a:xfrm>
                <a:off x="7143164" y="1404810"/>
                <a:ext cx="914384" cy="1418482"/>
              </a:xfrm>
              <a:custGeom>
                <a:avLst/>
                <a:gdLst>
                  <a:gd name="connsiteX0" fmla="*/ 699235 w 914384"/>
                  <a:gd name="connsiteY0" fmla="*/ 0 h 1418482"/>
                  <a:gd name="connsiteX1" fmla="*/ 699235 w 914384"/>
                  <a:gd name="connsiteY1" fmla="*/ 149529 h 1418482"/>
                  <a:gd name="connsiteX2" fmla="*/ 457192 w 914384"/>
                  <a:gd name="connsiteY2" fmla="*/ 149529 h 1418482"/>
                  <a:gd name="connsiteX3" fmla="*/ 0 w 914384"/>
                  <a:gd name="connsiteY3" fmla="*/ 779153 h 1418482"/>
                  <a:gd name="connsiteX4" fmla="*/ 582406 w 914384"/>
                  <a:gd name="connsiteY4" fmla="*/ 1418483 h 1418482"/>
                  <a:gd name="connsiteX5" fmla="*/ 582406 w 914384"/>
                  <a:gd name="connsiteY5" fmla="*/ 1078201 h 1418482"/>
                  <a:gd name="connsiteX6" fmla="*/ 472401 w 914384"/>
                  <a:gd name="connsiteY6" fmla="*/ 1078201 h 1418482"/>
                  <a:gd name="connsiteX7" fmla="*/ 186585 w 914384"/>
                  <a:gd name="connsiteY7" fmla="*/ 792385 h 1418482"/>
                  <a:gd name="connsiteX8" fmla="*/ 186585 w 914384"/>
                  <a:gd name="connsiteY8" fmla="*/ 792385 h 1418482"/>
                  <a:gd name="connsiteX9" fmla="*/ 429562 w 914384"/>
                  <a:gd name="connsiteY9" fmla="*/ 549407 h 1418482"/>
                  <a:gd name="connsiteX10" fmla="*/ 699235 w 914384"/>
                  <a:gd name="connsiteY10" fmla="*/ 549407 h 1418482"/>
                  <a:gd name="connsiteX11" fmla="*/ 699235 w 914384"/>
                  <a:gd name="connsiteY11" fmla="*/ 648810 h 1418482"/>
                  <a:gd name="connsiteX12" fmla="*/ 914385 w 914384"/>
                  <a:gd name="connsiteY12" fmla="*/ 648810 h 1418482"/>
                  <a:gd name="connsiteX13" fmla="*/ 914385 w 914384"/>
                  <a:gd name="connsiteY13" fmla="*/ 0 h 1418482"/>
                  <a:gd name="connsiteX14" fmla="*/ 699235 w 914384"/>
                  <a:gd name="connsiteY14" fmla="*/ 0 h 141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384" h="1418482">
                    <a:moveTo>
                      <a:pt x="699235" y="0"/>
                    </a:moveTo>
                    <a:lnTo>
                      <a:pt x="699235" y="149529"/>
                    </a:lnTo>
                    <a:lnTo>
                      <a:pt x="457192" y="149529"/>
                    </a:lnTo>
                    <a:cubicBezTo>
                      <a:pt x="457192" y="149529"/>
                      <a:pt x="0" y="325928"/>
                      <a:pt x="0" y="779153"/>
                    </a:cubicBezTo>
                    <a:cubicBezTo>
                      <a:pt x="0" y="1126885"/>
                      <a:pt x="264324" y="1418483"/>
                      <a:pt x="582406" y="1418483"/>
                    </a:cubicBezTo>
                    <a:lnTo>
                      <a:pt x="582406" y="1078201"/>
                    </a:lnTo>
                    <a:lnTo>
                      <a:pt x="472401" y="1078201"/>
                    </a:lnTo>
                    <a:cubicBezTo>
                      <a:pt x="472401" y="1078201"/>
                      <a:pt x="186585" y="1109206"/>
                      <a:pt x="186585" y="792385"/>
                    </a:cubicBezTo>
                    <a:lnTo>
                      <a:pt x="186585" y="792385"/>
                    </a:lnTo>
                    <a:cubicBezTo>
                      <a:pt x="186585" y="658192"/>
                      <a:pt x="295370" y="549407"/>
                      <a:pt x="429562" y="549407"/>
                    </a:cubicBezTo>
                    <a:lnTo>
                      <a:pt x="699235" y="549407"/>
                    </a:lnTo>
                    <a:lnTo>
                      <a:pt x="699235" y="648810"/>
                    </a:lnTo>
                    <a:lnTo>
                      <a:pt x="914385" y="648810"/>
                    </a:lnTo>
                    <a:lnTo>
                      <a:pt x="914385" y="0"/>
                    </a:lnTo>
                    <a:lnTo>
                      <a:pt x="699235" y="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3" name="Gráfico 44" descr="Microscopio con frascos químicos">
              <a:extLst>
                <a:ext uri="{FF2B5EF4-FFF2-40B4-BE49-F238E27FC236}">
                  <a16:creationId xmlns:a16="http://schemas.microsoft.com/office/drawing/2014/main" id="{4CDF4813-5E4B-693C-FF3D-A6893E61F490}"/>
                </a:ext>
              </a:extLst>
            </p:cNvPr>
            <p:cNvGrpSpPr/>
            <p:nvPr/>
          </p:nvGrpSpPr>
          <p:grpSpPr>
            <a:xfrm>
              <a:off x="7630612" y="2393132"/>
              <a:ext cx="628639" cy="135967"/>
              <a:chOff x="7630612" y="2393132"/>
              <a:chExt cx="628639" cy="135967"/>
            </a:xfrm>
            <a:solidFill>
              <a:srgbClr val="0002E0"/>
            </a:solidFill>
          </p:grpSpPr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1BC2CEC6-C01D-0036-4D2E-F613CF365B24}"/>
                  </a:ext>
                </a:extLst>
              </p:cNvPr>
              <p:cNvSpPr/>
              <p:nvPr/>
            </p:nvSpPr>
            <p:spPr>
              <a:xfrm>
                <a:off x="7842400" y="2457025"/>
                <a:ext cx="215149" cy="72075"/>
              </a:xfrm>
              <a:custGeom>
                <a:avLst/>
                <a:gdLst>
                  <a:gd name="connsiteX0" fmla="*/ 0 w 215149"/>
                  <a:gd name="connsiteY0" fmla="*/ 0 h 72075"/>
                  <a:gd name="connsiteX1" fmla="*/ 215149 w 215149"/>
                  <a:gd name="connsiteY1" fmla="*/ 0 h 72075"/>
                  <a:gd name="connsiteX2" fmla="*/ 215149 w 215149"/>
                  <a:gd name="connsiteY2" fmla="*/ 72075 h 72075"/>
                  <a:gd name="connsiteX3" fmla="*/ 0 w 215149"/>
                  <a:gd name="connsiteY3" fmla="*/ 72075 h 7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149" h="72075">
                    <a:moveTo>
                      <a:pt x="0" y="0"/>
                    </a:moveTo>
                    <a:lnTo>
                      <a:pt x="215149" y="0"/>
                    </a:lnTo>
                    <a:lnTo>
                      <a:pt x="215149" y="72075"/>
                    </a:lnTo>
                    <a:lnTo>
                      <a:pt x="0" y="7207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E110BF91-65A0-9E19-883E-9FE26DED1B8B}"/>
                  </a:ext>
                </a:extLst>
              </p:cNvPr>
              <p:cNvSpPr/>
              <p:nvPr/>
            </p:nvSpPr>
            <p:spPr>
              <a:xfrm>
                <a:off x="7630612" y="2393132"/>
                <a:ext cx="628639" cy="94127"/>
              </a:xfrm>
              <a:custGeom>
                <a:avLst/>
                <a:gdLst>
                  <a:gd name="connsiteX0" fmla="*/ 0 w 628639"/>
                  <a:gd name="connsiteY0" fmla="*/ 0 h 94127"/>
                  <a:gd name="connsiteX1" fmla="*/ 628639 w 628639"/>
                  <a:gd name="connsiteY1" fmla="*/ 0 h 94127"/>
                  <a:gd name="connsiteX2" fmla="*/ 628639 w 628639"/>
                  <a:gd name="connsiteY2" fmla="*/ 94128 h 94127"/>
                  <a:gd name="connsiteX3" fmla="*/ 0 w 628639"/>
                  <a:gd name="connsiteY3" fmla="*/ 94128 h 9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8639" h="94127">
                    <a:moveTo>
                      <a:pt x="0" y="0"/>
                    </a:moveTo>
                    <a:lnTo>
                      <a:pt x="628639" y="0"/>
                    </a:lnTo>
                    <a:lnTo>
                      <a:pt x="628639" y="94128"/>
                    </a:lnTo>
                    <a:lnTo>
                      <a:pt x="0" y="9412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6" name="Gráfico 44" descr="Microscopio con frascos químicos">
              <a:extLst>
                <a:ext uri="{FF2B5EF4-FFF2-40B4-BE49-F238E27FC236}">
                  <a16:creationId xmlns:a16="http://schemas.microsoft.com/office/drawing/2014/main" id="{209321E4-9129-C33B-44E1-0AC7DDFDB390}"/>
                </a:ext>
              </a:extLst>
            </p:cNvPr>
            <p:cNvGrpSpPr/>
            <p:nvPr/>
          </p:nvGrpSpPr>
          <p:grpSpPr>
            <a:xfrm>
              <a:off x="7818868" y="977853"/>
              <a:ext cx="262213" cy="450334"/>
              <a:chOff x="7818868" y="977853"/>
              <a:chExt cx="262213" cy="450334"/>
            </a:xfrm>
            <a:solidFill>
              <a:srgbClr val="0002E0"/>
            </a:solidFill>
          </p:grpSpPr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2EA82769-9946-F496-C06F-F2A6FF8A24DD}"/>
                  </a:ext>
                </a:extLst>
              </p:cNvPr>
              <p:cNvSpPr/>
              <p:nvPr/>
            </p:nvSpPr>
            <p:spPr>
              <a:xfrm>
                <a:off x="7879378" y="991428"/>
                <a:ext cx="141191" cy="410380"/>
              </a:xfrm>
              <a:custGeom>
                <a:avLst/>
                <a:gdLst>
                  <a:gd name="connsiteX0" fmla="*/ 0 w 141191"/>
                  <a:gd name="connsiteY0" fmla="*/ 0 h 410380"/>
                  <a:gd name="connsiteX1" fmla="*/ 141192 w 141191"/>
                  <a:gd name="connsiteY1" fmla="*/ 0 h 410380"/>
                  <a:gd name="connsiteX2" fmla="*/ 141192 w 141191"/>
                  <a:gd name="connsiteY2" fmla="*/ 410381 h 410380"/>
                  <a:gd name="connsiteX3" fmla="*/ 0 w 141191"/>
                  <a:gd name="connsiteY3" fmla="*/ 410381 h 41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91" h="410380">
                    <a:moveTo>
                      <a:pt x="0" y="0"/>
                    </a:moveTo>
                    <a:lnTo>
                      <a:pt x="141192" y="0"/>
                    </a:lnTo>
                    <a:lnTo>
                      <a:pt x="141192" y="410381"/>
                    </a:lnTo>
                    <a:lnTo>
                      <a:pt x="0" y="410381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302A3573-4D4D-5535-81F1-B4520BEE94CA}"/>
                  </a:ext>
                </a:extLst>
              </p:cNvPr>
              <p:cNvSpPr/>
              <p:nvPr/>
            </p:nvSpPr>
            <p:spPr>
              <a:xfrm>
                <a:off x="7818868" y="1381124"/>
                <a:ext cx="262213" cy="47063"/>
              </a:xfrm>
              <a:custGeom>
                <a:avLst/>
                <a:gdLst>
                  <a:gd name="connsiteX0" fmla="*/ 0 w 262213"/>
                  <a:gd name="connsiteY0" fmla="*/ 0 h 47063"/>
                  <a:gd name="connsiteX1" fmla="*/ 262213 w 262213"/>
                  <a:gd name="connsiteY1" fmla="*/ 0 h 47063"/>
                  <a:gd name="connsiteX2" fmla="*/ 262213 w 262213"/>
                  <a:gd name="connsiteY2" fmla="*/ 47064 h 47063"/>
                  <a:gd name="connsiteX3" fmla="*/ 0 w 262213"/>
                  <a:gd name="connsiteY3" fmla="*/ 47064 h 4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213" h="47063">
                    <a:moveTo>
                      <a:pt x="0" y="0"/>
                    </a:moveTo>
                    <a:lnTo>
                      <a:pt x="262213" y="0"/>
                    </a:lnTo>
                    <a:lnTo>
                      <a:pt x="262213" y="47064"/>
                    </a:lnTo>
                    <a:lnTo>
                      <a:pt x="0" y="47064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D317CDB0-B57A-23EB-036E-8A4AEB26B388}"/>
                  </a:ext>
                </a:extLst>
              </p:cNvPr>
              <p:cNvSpPr/>
              <p:nvPr/>
            </p:nvSpPr>
            <p:spPr>
              <a:xfrm>
                <a:off x="7869293" y="977853"/>
                <a:ext cx="161362" cy="20170"/>
              </a:xfrm>
              <a:custGeom>
                <a:avLst/>
                <a:gdLst>
                  <a:gd name="connsiteX0" fmla="*/ 0 w 161362"/>
                  <a:gd name="connsiteY0" fmla="*/ 0 h 20170"/>
                  <a:gd name="connsiteX1" fmla="*/ 161362 w 161362"/>
                  <a:gd name="connsiteY1" fmla="*/ 0 h 20170"/>
                  <a:gd name="connsiteX2" fmla="*/ 161362 w 161362"/>
                  <a:gd name="connsiteY2" fmla="*/ 20170 h 20170"/>
                  <a:gd name="connsiteX3" fmla="*/ 0 w 161362"/>
                  <a:gd name="connsiteY3" fmla="*/ 20170 h 2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362" h="20170">
                    <a:moveTo>
                      <a:pt x="0" y="0"/>
                    </a:moveTo>
                    <a:lnTo>
                      <a:pt x="161362" y="0"/>
                    </a:lnTo>
                    <a:lnTo>
                      <a:pt x="161362" y="20170"/>
                    </a:lnTo>
                    <a:lnTo>
                      <a:pt x="0" y="2017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0" name="Gráfico 44" descr="Microscopio con frascos químicos">
              <a:extLst>
                <a:ext uri="{FF2B5EF4-FFF2-40B4-BE49-F238E27FC236}">
                  <a16:creationId xmlns:a16="http://schemas.microsoft.com/office/drawing/2014/main" id="{45AA0487-3D26-8F29-DD0C-58FCB80888E8}"/>
                </a:ext>
              </a:extLst>
            </p:cNvPr>
            <p:cNvGrpSpPr/>
            <p:nvPr/>
          </p:nvGrpSpPr>
          <p:grpSpPr>
            <a:xfrm>
              <a:off x="7721378" y="2028253"/>
              <a:ext cx="457192" cy="216830"/>
              <a:chOff x="7721378" y="2028253"/>
              <a:chExt cx="457192" cy="216830"/>
            </a:xfrm>
            <a:solidFill>
              <a:srgbClr val="0002E0"/>
            </a:solidFill>
          </p:grpSpPr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8B693DC3-96BC-1B47-661C-D5797C751A67}"/>
                  </a:ext>
                </a:extLst>
              </p:cNvPr>
              <p:cNvSpPr/>
              <p:nvPr/>
            </p:nvSpPr>
            <p:spPr>
              <a:xfrm>
                <a:off x="7771804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10DB9566-E62D-F967-F663-EB740E8DBBFD}"/>
                  </a:ext>
                </a:extLst>
              </p:cNvPr>
              <p:cNvSpPr/>
              <p:nvPr/>
            </p:nvSpPr>
            <p:spPr>
              <a:xfrm>
                <a:off x="8067634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3A41AFA9-549E-F0CA-017D-5D87752B482B}"/>
                  </a:ext>
                </a:extLst>
              </p:cNvPr>
              <p:cNvSpPr/>
              <p:nvPr/>
            </p:nvSpPr>
            <p:spPr>
              <a:xfrm>
                <a:off x="7919719" y="2214827"/>
                <a:ext cx="60510" cy="30255"/>
              </a:xfrm>
              <a:custGeom>
                <a:avLst/>
                <a:gdLst>
                  <a:gd name="connsiteX0" fmla="*/ 0 w 60510"/>
                  <a:gd name="connsiteY0" fmla="*/ 0 h 30255"/>
                  <a:gd name="connsiteX1" fmla="*/ 60511 w 60510"/>
                  <a:gd name="connsiteY1" fmla="*/ 0 h 30255"/>
                  <a:gd name="connsiteX2" fmla="*/ 60511 w 60510"/>
                  <a:gd name="connsiteY2" fmla="*/ 30255 h 30255"/>
                  <a:gd name="connsiteX3" fmla="*/ 0 w 60510"/>
                  <a:gd name="connsiteY3" fmla="*/ 30255 h 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10" h="30255">
                    <a:moveTo>
                      <a:pt x="0" y="0"/>
                    </a:moveTo>
                    <a:lnTo>
                      <a:pt x="60511" y="0"/>
                    </a:lnTo>
                    <a:lnTo>
                      <a:pt x="60511" y="30255"/>
                    </a:lnTo>
                    <a:lnTo>
                      <a:pt x="0" y="3025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4" name="Forma libre: forma 1023">
                <a:extLst>
                  <a:ext uri="{FF2B5EF4-FFF2-40B4-BE49-F238E27FC236}">
                    <a16:creationId xmlns:a16="http://schemas.microsoft.com/office/drawing/2014/main" id="{76A3230F-AACE-5A0F-0CEC-37B3885A17CD}"/>
                  </a:ext>
                </a:extLst>
              </p:cNvPr>
              <p:cNvSpPr/>
              <p:nvPr/>
            </p:nvSpPr>
            <p:spPr>
              <a:xfrm>
                <a:off x="8047464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5" name="Forma libre: forma 1024">
                <a:extLst>
                  <a:ext uri="{FF2B5EF4-FFF2-40B4-BE49-F238E27FC236}">
                    <a16:creationId xmlns:a16="http://schemas.microsoft.com/office/drawing/2014/main" id="{4E48BD36-AACA-5415-D6A3-41C0DFCC79E9}"/>
                  </a:ext>
                </a:extLst>
              </p:cNvPr>
              <p:cNvSpPr/>
              <p:nvPr/>
            </p:nvSpPr>
            <p:spPr>
              <a:xfrm>
                <a:off x="7901230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7" name="Forma libre: forma 1026">
                <a:extLst>
                  <a:ext uri="{FF2B5EF4-FFF2-40B4-BE49-F238E27FC236}">
                    <a16:creationId xmlns:a16="http://schemas.microsoft.com/office/drawing/2014/main" id="{857A63D8-BBC2-A7FC-24FC-F4FEC2787DD2}"/>
                  </a:ext>
                </a:extLst>
              </p:cNvPr>
              <p:cNvSpPr/>
              <p:nvPr/>
            </p:nvSpPr>
            <p:spPr>
              <a:xfrm>
                <a:off x="7751634" y="2100529"/>
                <a:ext cx="100851" cy="122702"/>
              </a:xfrm>
              <a:custGeom>
                <a:avLst/>
                <a:gdLst>
                  <a:gd name="connsiteX0" fmla="*/ 0 w 100851"/>
                  <a:gd name="connsiteY0" fmla="*/ 0 h 122702"/>
                  <a:gd name="connsiteX1" fmla="*/ 100851 w 100851"/>
                  <a:gd name="connsiteY1" fmla="*/ 0 h 122702"/>
                  <a:gd name="connsiteX2" fmla="*/ 100851 w 100851"/>
                  <a:gd name="connsiteY2" fmla="*/ 122702 h 122702"/>
                  <a:gd name="connsiteX3" fmla="*/ 0 w 100851"/>
                  <a:gd name="connsiteY3" fmla="*/ 122702 h 12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51" h="122702">
                    <a:moveTo>
                      <a:pt x="0" y="0"/>
                    </a:moveTo>
                    <a:lnTo>
                      <a:pt x="100851" y="0"/>
                    </a:lnTo>
                    <a:lnTo>
                      <a:pt x="100851" y="122702"/>
                    </a:lnTo>
                    <a:lnTo>
                      <a:pt x="0" y="12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8" name="Forma libre: forma 1027">
                <a:extLst>
                  <a:ext uri="{FF2B5EF4-FFF2-40B4-BE49-F238E27FC236}">
                    <a16:creationId xmlns:a16="http://schemas.microsoft.com/office/drawing/2014/main" id="{657B13EB-3BEF-635A-91C0-7377B7B108CB}"/>
                  </a:ext>
                </a:extLst>
              </p:cNvPr>
              <p:cNvSpPr/>
              <p:nvPr/>
            </p:nvSpPr>
            <p:spPr>
              <a:xfrm>
                <a:off x="7721378" y="2028253"/>
                <a:ext cx="457192" cy="94068"/>
              </a:xfrm>
              <a:custGeom>
                <a:avLst/>
                <a:gdLst>
                  <a:gd name="connsiteX0" fmla="*/ 457192 w 457192"/>
                  <a:gd name="connsiteY0" fmla="*/ 72277 h 94068"/>
                  <a:gd name="connsiteX1" fmla="*/ 433966 w 457192"/>
                  <a:gd name="connsiteY1" fmla="*/ 76317 h 94068"/>
                  <a:gd name="connsiteX2" fmla="*/ 16687 w 457192"/>
                  <a:gd name="connsiteY2" fmla="*/ 75265 h 94068"/>
                  <a:gd name="connsiteX3" fmla="*/ 0 w 457192"/>
                  <a:gd name="connsiteY3" fmla="*/ 72277 h 94068"/>
                  <a:gd name="connsiteX4" fmla="*/ 0 w 457192"/>
                  <a:gd name="connsiteY4" fmla="*/ 72277 h 94068"/>
                  <a:gd name="connsiteX5" fmla="*/ 72277 w 457192"/>
                  <a:gd name="connsiteY5" fmla="*/ 0 h 94068"/>
                  <a:gd name="connsiteX6" fmla="*/ 384916 w 457192"/>
                  <a:gd name="connsiteY6" fmla="*/ 0 h 94068"/>
                  <a:gd name="connsiteX7" fmla="*/ 457192 w 457192"/>
                  <a:gd name="connsiteY7" fmla="*/ 72277 h 94068"/>
                  <a:gd name="connsiteX8" fmla="*/ 457192 w 457192"/>
                  <a:gd name="connsiteY8" fmla="*/ 72277 h 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192" h="94068">
                    <a:moveTo>
                      <a:pt x="457192" y="72277"/>
                    </a:moveTo>
                    <a:lnTo>
                      <a:pt x="433966" y="76317"/>
                    </a:lnTo>
                    <a:cubicBezTo>
                      <a:pt x="295877" y="100333"/>
                      <a:pt x="154652" y="99977"/>
                      <a:pt x="16687" y="75265"/>
                    </a:cubicBezTo>
                    <a:lnTo>
                      <a:pt x="0" y="72277"/>
                    </a:lnTo>
                    <a:lnTo>
                      <a:pt x="0" y="72277"/>
                    </a:lnTo>
                    <a:cubicBezTo>
                      <a:pt x="0" y="32360"/>
                      <a:pt x="32360" y="0"/>
                      <a:pt x="72277" y="0"/>
                    </a:cubicBezTo>
                    <a:lnTo>
                      <a:pt x="384916" y="0"/>
                    </a:lnTo>
                    <a:cubicBezTo>
                      <a:pt x="424833" y="0"/>
                      <a:pt x="457192" y="32356"/>
                      <a:pt x="457192" y="72277"/>
                    </a:cubicBezTo>
                    <a:lnTo>
                      <a:pt x="457192" y="72277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29" name="Gráfico 44" descr="Microscopio con frascos químicos">
              <a:extLst>
                <a:ext uri="{FF2B5EF4-FFF2-40B4-BE49-F238E27FC236}">
                  <a16:creationId xmlns:a16="http://schemas.microsoft.com/office/drawing/2014/main" id="{50C9C16B-BA27-0A88-63E1-8A79D285EA76}"/>
                </a:ext>
              </a:extLst>
            </p:cNvPr>
            <p:cNvGrpSpPr/>
            <p:nvPr/>
          </p:nvGrpSpPr>
          <p:grpSpPr>
            <a:xfrm>
              <a:off x="7136441" y="2536409"/>
              <a:ext cx="1210215" cy="456788"/>
              <a:chOff x="7136441" y="2536409"/>
              <a:chExt cx="1210215" cy="456788"/>
            </a:xfrm>
            <a:solidFill>
              <a:srgbClr val="0002E0"/>
            </a:solidFill>
          </p:grpSpPr>
          <p:sp>
            <p:nvSpPr>
              <p:cNvPr id="1030" name="Forma libre: forma 1029">
                <a:extLst>
                  <a:ext uri="{FF2B5EF4-FFF2-40B4-BE49-F238E27FC236}">
                    <a16:creationId xmlns:a16="http://schemas.microsoft.com/office/drawing/2014/main" id="{A117DAA5-FF36-D966-40EF-7A36A582D4DC}"/>
                  </a:ext>
                </a:extLst>
              </p:cNvPr>
              <p:cNvSpPr/>
              <p:nvPr/>
            </p:nvSpPr>
            <p:spPr>
              <a:xfrm>
                <a:off x="7352296" y="2536409"/>
                <a:ext cx="322018" cy="384377"/>
              </a:xfrm>
              <a:custGeom>
                <a:avLst/>
                <a:gdLst>
                  <a:gd name="connsiteX0" fmla="*/ 322018 w 322018"/>
                  <a:gd name="connsiteY0" fmla="*/ 384378 h 384377"/>
                  <a:gd name="connsiteX1" fmla="*/ 0 w 322018"/>
                  <a:gd name="connsiteY1" fmla="*/ 384378 h 384377"/>
                  <a:gd name="connsiteX2" fmla="*/ 173656 w 322018"/>
                  <a:gd name="connsiteY2" fmla="*/ 42038 h 384377"/>
                  <a:gd name="connsiteX3" fmla="*/ 242117 w 322018"/>
                  <a:gd name="connsiteY3" fmla="*/ 0 h 384377"/>
                  <a:gd name="connsiteX4" fmla="*/ 242117 w 322018"/>
                  <a:gd name="connsiteY4" fmla="*/ 0 h 384377"/>
                  <a:gd name="connsiteX5" fmla="*/ 322018 w 322018"/>
                  <a:gd name="connsiteY5" fmla="*/ 79901 h 384377"/>
                  <a:gd name="connsiteX6" fmla="*/ 322018 w 322018"/>
                  <a:gd name="connsiteY6" fmla="*/ 384378 h 38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18" h="384377">
                    <a:moveTo>
                      <a:pt x="322018" y="384378"/>
                    </a:moveTo>
                    <a:lnTo>
                      <a:pt x="0" y="384378"/>
                    </a:lnTo>
                    <a:lnTo>
                      <a:pt x="173656" y="42038"/>
                    </a:lnTo>
                    <a:cubicBezTo>
                      <a:pt x="186736" y="16250"/>
                      <a:pt x="213200" y="0"/>
                      <a:pt x="242117" y="0"/>
                    </a:cubicBezTo>
                    <a:lnTo>
                      <a:pt x="242117" y="0"/>
                    </a:lnTo>
                    <a:cubicBezTo>
                      <a:pt x="286246" y="0"/>
                      <a:pt x="322018" y="35772"/>
                      <a:pt x="322018" y="79901"/>
                    </a:cubicBezTo>
                    <a:lnTo>
                      <a:pt x="322018" y="38437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1" name="Forma libre: forma 1030">
                <a:extLst>
                  <a:ext uri="{FF2B5EF4-FFF2-40B4-BE49-F238E27FC236}">
                    <a16:creationId xmlns:a16="http://schemas.microsoft.com/office/drawing/2014/main" id="{851ED466-6B2A-3202-9424-ED8695910ACF}"/>
                  </a:ext>
                </a:extLst>
              </p:cNvPr>
              <p:cNvSpPr/>
              <p:nvPr/>
            </p:nvSpPr>
            <p:spPr>
              <a:xfrm>
                <a:off x="7338849" y="2536409"/>
                <a:ext cx="322018" cy="384377"/>
              </a:xfrm>
              <a:custGeom>
                <a:avLst/>
                <a:gdLst>
                  <a:gd name="connsiteX0" fmla="*/ 322018 w 322018"/>
                  <a:gd name="connsiteY0" fmla="*/ 384378 h 384377"/>
                  <a:gd name="connsiteX1" fmla="*/ 0 w 322018"/>
                  <a:gd name="connsiteY1" fmla="*/ 384378 h 384377"/>
                  <a:gd name="connsiteX2" fmla="*/ 173656 w 322018"/>
                  <a:gd name="connsiteY2" fmla="*/ 42038 h 384377"/>
                  <a:gd name="connsiteX3" fmla="*/ 242117 w 322018"/>
                  <a:gd name="connsiteY3" fmla="*/ 0 h 384377"/>
                  <a:gd name="connsiteX4" fmla="*/ 242117 w 322018"/>
                  <a:gd name="connsiteY4" fmla="*/ 0 h 384377"/>
                  <a:gd name="connsiteX5" fmla="*/ 322018 w 322018"/>
                  <a:gd name="connsiteY5" fmla="*/ 79901 h 384377"/>
                  <a:gd name="connsiteX6" fmla="*/ 322018 w 322018"/>
                  <a:gd name="connsiteY6" fmla="*/ 384378 h 38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18" h="384377">
                    <a:moveTo>
                      <a:pt x="322018" y="384378"/>
                    </a:moveTo>
                    <a:lnTo>
                      <a:pt x="0" y="384378"/>
                    </a:lnTo>
                    <a:lnTo>
                      <a:pt x="173656" y="42038"/>
                    </a:lnTo>
                    <a:cubicBezTo>
                      <a:pt x="186736" y="16250"/>
                      <a:pt x="213200" y="0"/>
                      <a:pt x="242117" y="0"/>
                    </a:cubicBezTo>
                    <a:lnTo>
                      <a:pt x="242117" y="0"/>
                    </a:lnTo>
                    <a:cubicBezTo>
                      <a:pt x="286246" y="0"/>
                      <a:pt x="322018" y="35772"/>
                      <a:pt x="322018" y="79901"/>
                    </a:cubicBezTo>
                    <a:lnTo>
                      <a:pt x="322018" y="384378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2" name="Forma libre: forma 1031">
                <a:extLst>
                  <a:ext uri="{FF2B5EF4-FFF2-40B4-BE49-F238E27FC236}">
                    <a16:creationId xmlns:a16="http://schemas.microsoft.com/office/drawing/2014/main" id="{31F11862-3C68-D049-20BE-3D02BB9EF3F8}"/>
                  </a:ext>
                </a:extLst>
              </p:cNvPr>
              <p:cNvSpPr/>
              <p:nvPr/>
            </p:nvSpPr>
            <p:spPr>
              <a:xfrm>
                <a:off x="7526399" y="2581254"/>
                <a:ext cx="100851" cy="100851"/>
              </a:xfrm>
              <a:custGeom>
                <a:avLst/>
                <a:gdLst>
                  <a:gd name="connsiteX0" fmla="*/ 100851 w 100851"/>
                  <a:gd name="connsiteY0" fmla="*/ 50426 h 100851"/>
                  <a:gd name="connsiteX1" fmla="*/ 50426 w 100851"/>
                  <a:gd name="connsiteY1" fmla="*/ 100851 h 100851"/>
                  <a:gd name="connsiteX2" fmla="*/ 0 w 100851"/>
                  <a:gd name="connsiteY2" fmla="*/ 50426 h 100851"/>
                  <a:gd name="connsiteX3" fmla="*/ 50426 w 100851"/>
                  <a:gd name="connsiteY3" fmla="*/ 0 h 100851"/>
                  <a:gd name="connsiteX4" fmla="*/ 100851 w 100851"/>
                  <a:gd name="connsiteY4" fmla="*/ 50426 h 10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1" h="100851">
                    <a:moveTo>
                      <a:pt x="100851" y="50426"/>
                    </a:moveTo>
                    <a:cubicBezTo>
                      <a:pt x="100851" y="78275"/>
                      <a:pt x="78275" y="100851"/>
                      <a:pt x="50426" y="100851"/>
                    </a:cubicBezTo>
                    <a:cubicBezTo>
                      <a:pt x="22576" y="100851"/>
                      <a:pt x="0" y="78275"/>
                      <a:pt x="0" y="50426"/>
                    </a:cubicBezTo>
                    <a:cubicBezTo>
                      <a:pt x="0" y="22576"/>
                      <a:pt x="22576" y="0"/>
                      <a:pt x="50426" y="0"/>
                    </a:cubicBezTo>
                    <a:cubicBezTo>
                      <a:pt x="78275" y="0"/>
                      <a:pt x="100851" y="22576"/>
                      <a:pt x="100851" y="5042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3" name="Forma libre: forma 1032">
                <a:extLst>
                  <a:ext uri="{FF2B5EF4-FFF2-40B4-BE49-F238E27FC236}">
                    <a16:creationId xmlns:a16="http://schemas.microsoft.com/office/drawing/2014/main" id="{ACD5B9F8-B0ED-3FDC-FF1C-F7E26F4AD606}"/>
                  </a:ext>
                </a:extLst>
              </p:cNvPr>
              <p:cNvSpPr/>
              <p:nvPr/>
            </p:nvSpPr>
            <p:spPr>
              <a:xfrm>
                <a:off x="7472612" y="2695552"/>
                <a:ext cx="50425" cy="50425"/>
              </a:xfrm>
              <a:custGeom>
                <a:avLst/>
                <a:gdLst>
                  <a:gd name="connsiteX0" fmla="*/ 50426 w 50425"/>
                  <a:gd name="connsiteY0" fmla="*/ 25213 h 50425"/>
                  <a:gd name="connsiteX1" fmla="*/ 25213 w 50425"/>
                  <a:gd name="connsiteY1" fmla="*/ 50426 h 50425"/>
                  <a:gd name="connsiteX2" fmla="*/ 0 w 50425"/>
                  <a:gd name="connsiteY2" fmla="*/ 25213 h 50425"/>
                  <a:gd name="connsiteX3" fmla="*/ 25213 w 50425"/>
                  <a:gd name="connsiteY3" fmla="*/ 0 h 50425"/>
                  <a:gd name="connsiteX4" fmla="*/ 50426 w 50425"/>
                  <a:gd name="connsiteY4" fmla="*/ 25213 h 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5" h="50425">
                    <a:moveTo>
                      <a:pt x="50426" y="25213"/>
                    </a:moveTo>
                    <a:cubicBezTo>
                      <a:pt x="50426" y="39137"/>
                      <a:pt x="39138" y="50426"/>
                      <a:pt x="25213" y="50426"/>
                    </a:cubicBezTo>
                    <a:cubicBezTo>
                      <a:pt x="11288" y="50426"/>
                      <a:pt x="0" y="39137"/>
                      <a:pt x="0" y="25213"/>
                    </a:cubicBezTo>
                    <a:cubicBezTo>
                      <a:pt x="0" y="11288"/>
                      <a:pt x="11288" y="0"/>
                      <a:pt x="25213" y="0"/>
                    </a:cubicBezTo>
                    <a:cubicBezTo>
                      <a:pt x="39138" y="0"/>
                      <a:pt x="50426" y="11288"/>
                      <a:pt x="50426" y="2521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4" name="Forma libre: forma 1033">
                <a:extLst>
                  <a:ext uri="{FF2B5EF4-FFF2-40B4-BE49-F238E27FC236}">
                    <a16:creationId xmlns:a16="http://schemas.microsoft.com/office/drawing/2014/main" id="{DC836B84-4583-8639-86AE-6C43CA358AE3}"/>
                  </a:ext>
                </a:extLst>
              </p:cNvPr>
              <p:cNvSpPr/>
              <p:nvPr/>
            </p:nvSpPr>
            <p:spPr>
              <a:xfrm>
                <a:off x="7136441" y="2865453"/>
                <a:ext cx="1210215" cy="127744"/>
              </a:xfrm>
              <a:custGeom>
                <a:avLst/>
                <a:gdLst>
                  <a:gd name="connsiteX0" fmla="*/ 1210215 w 1210215"/>
                  <a:gd name="connsiteY0" fmla="*/ 127745 h 127744"/>
                  <a:gd name="connsiteX1" fmla="*/ 0 w 1210215"/>
                  <a:gd name="connsiteY1" fmla="*/ 127745 h 127744"/>
                  <a:gd name="connsiteX2" fmla="*/ 0 w 1210215"/>
                  <a:gd name="connsiteY2" fmla="*/ 127745 h 127744"/>
                  <a:gd name="connsiteX3" fmla="*/ 127745 w 1210215"/>
                  <a:gd name="connsiteY3" fmla="*/ 0 h 127744"/>
                  <a:gd name="connsiteX4" fmla="*/ 1210215 w 1210215"/>
                  <a:gd name="connsiteY4" fmla="*/ 0 h 127744"/>
                  <a:gd name="connsiteX5" fmla="*/ 1210215 w 1210215"/>
                  <a:gd name="connsiteY5" fmla="*/ 127745 h 12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215" h="127744">
                    <a:moveTo>
                      <a:pt x="1210215" y="127745"/>
                    </a:moveTo>
                    <a:lnTo>
                      <a:pt x="0" y="127745"/>
                    </a:lnTo>
                    <a:lnTo>
                      <a:pt x="0" y="127745"/>
                    </a:lnTo>
                    <a:cubicBezTo>
                      <a:pt x="0" y="57193"/>
                      <a:pt x="57193" y="0"/>
                      <a:pt x="127745" y="0"/>
                    </a:cubicBezTo>
                    <a:lnTo>
                      <a:pt x="1210215" y="0"/>
                    </a:lnTo>
                    <a:lnTo>
                      <a:pt x="1210215" y="127745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35" name="Gráfico 44" descr="Microscopio con frascos químicos">
              <a:extLst>
                <a:ext uri="{FF2B5EF4-FFF2-40B4-BE49-F238E27FC236}">
                  <a16:creationId xmlns:a16="http://schemas.microsoft.com/office/drawing/2014/main" id="{8CDD0935-73F6-7708-DCF9-5BBABDFBA489}"/>
                </a:ext>
              </a:extLst>
            </p:cNvPr>
            <p:cNvGrpSpPr/>
            <p:nvPr/>
          </p:nvGrpSpPr>
          <p:grpSpPr>
            <a:xfrm>
              <a:off x="7549931" y="1599635"/>
              <a:ext cx="225235" cy="181532"/>
              <a:chOff x="7549931" y="1599635"/>
              <a:chExt cx="225235" cy="181532"/>
            </a:xfrm>
            <a:solidFill>
              <a:srgbClr val="0002E0"/>
            </a:solidFill>
          </p:grpSpPr>
          <p:sp>
            <p:nvSpPr>
              <p:cNvPr id="1036" name="Forma libre: forma 1035">
                <a:extLst>
                  <a:ext uri="{FF2B5EF4-FFF2-40B4-BE49-F238E27FC236}">
                    <a16:creationId xmlns:a16="http://schemas.microsoft.com/office/drawing/2014/main" id="{5AD6C4DE-6104-0D5F-3ABB-F233D98FB265}"/>
                  </a:ext>
                </a:extLst>
              </p:cNvPr>
              <p:cNvSpPr/>
              <p:nvPr/>
            </p:nvSpPr>
            <p:spPr>
              <a:xfrm>
                <a:off x="7633974" y="1599635"/>
                <a:ext cx="141193" cy="181532"/>
              </a:xfrm>
              <a:custGeom>
                <a:avLst/>
                <a:gdLst>
                  <a:gd name="connsiteX0" fmla="*/ 50426 w 141193"/>
                  <a:gd name="connsiteY0" fmla="*/ 181532 h 181532"/>
                  <a:gd name="connsiteX1" fmla="*/ 141158 w 141193"/>
                  <a:gd name="connsiteY1" fmla="*/ 88215 h 181532"/>
                  <a:gd name="connsiteX2" fmla="*/ 48540 w 141193"/>
                  <a:gd name="connsiteY2" fmla="*/ 0 h 181532"/>
                  <a:gd name="connsiteX3" fmla="*/ 336 w 141193"/>
                  <a:gd name="connsiteY3" fmla="*/ 0 h 181532"/>
                  <a:gd name="connsiteX4" fmla="*/ 0 w 141193"/>
                  <a:gd name="connsiteY4" fmla="*/ 336 h 181532"/>
                  <a:gd name="connsiteX5" fmla="*/ 0 w 141193"/>
                  <a:gd name="connsiteY5" fmla="*/ 181196 h 181532"/>
                  <a:gd name="connsiteX6" fmla="*/ 336 w 141193"/>
                  <a:gd name="connsiteY6" fmla="*/ 181532 h 181532"/>
                  <a:gd name="connsiteX7" fmla="*/ 50426 w 141193"/>
                  <a:gd name="connsiteY7" fmla="*/ 181532 h 18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93" h="181532">
                    <a:moveTo>
                      <a:pt x="50426" y="181532"/>
                    </a:moveTo>
                    <a:cubicBezTo>
                      <a:pt x="101403" y="181532"/>
                      <a:pt x="142563" y="139508"/>
                      <a:pt x="141158" y="88215"/>
                    </a:cubicBezTo>
                    <a:cubicBezTo>
                      <a:pt x="139803" y="38777"/>
                      <a:pt x="97997" y="0"/>
                      <a:pt x="48540" y="0"/>
                    </a:cubicBezTo>
                    <a:lnTo>
                      <a:pt x="336" y="0"/>
                    </a:lnTo>
                    <a:cubicBezTo>
                      <a:pt x="151" y="0"/>
                      <a:pt x="0" y="151"/>
                      <a:pt x="0" y="336"/>
                    </a:cubicBezTo>
                    <a:lnTo>
                      <a:pt x="0" y="181196"/>
                    </a:lnTo>
                    <a:cubicBezTo>
                      <a:pt x="0" y="181381"/>
                      <a:pt x="151" y="181532"/>
                      <a:pt x="336" y="181532"/>
                    </a:cubicBezTo>
                    <a:lnTo>
                      <a:pt x="50426" y="181532"/>
                    </a:lnTo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7" name="Forma libre: forma 1036">
                <a:extLst>
                  <a:ext uri="{FF2B5EF4-FFF2-40B4-BE49-F238E27FC236}">
                    <a16:creationId xmlns:a16="http://schemas.microsoft.com/office/drawing/2014/main" id="{A899D1B9-70CA-5BD1-FDE9-F459919F8F5A}"/>
                  </a:ext>
                </a:extLst>
              </p:cNvPr>
              <p:cNvSpPr/>
              <p:nvPr/>
            </p:nvSpPr>
            <p:spPr>
              <a:xfrm>
                <a:off x="7549931" y="1599635"/>
                <a:ext cx="181532" cy="181532"/>
              </a:xfrm>
              <a:custGeom>
                <a:avLst/>
                <a:gdLst>
                  <a:gd name="connsiteX0" fmla="*/ 181532 w 181532"/>
                  <a:gd name="connsiteY0" fmla="*/ 90766 h 181532"/>
                  <a:gd name="connsiteX1" fmla="*/ 90766 w 181532"/>
                  <a:gd name="connsiteY1" fmla="*/ 181532 h 181532"/>
                  <a:gd name="connsiteX2" fmla="*/ 0 w 181532"/>
                  <a:gd name="connsiteY2" fmla="*/ 90766 h 181532"/>
                  <a:gd name="connsiteX3" fmla="*/ 90766 w 181532"/>
                  <a:gd name="connsiteY3" fmla="*/ 0 h 181532"/>
                  <a:gd name="connsiteX4" fmla="*/ 181532 w 181532"/>
                  <a:gd name="connsiteY4" fmla="*/ 90766 h 18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532" h="181532">
                    <a:moveTo>
                      <a:pt x="181532" y="90766"/>
                    </a:moveTo>
                    <a:cubicBezTo>
                      <a:pt x="181532" y="140895"/>
                      <a:pt x="140895" y="181532"/>
                      <a:pt x="90766" y="181532"/>
                    </a:cubicBezTo>
                    <a:cubicBezTo>
                      <a:pt x="40637" y="181532"/>
                      <a:pt x="0" y="140895"/>
                      <a:pt x="0" y="90766"/>
                    </a:cubicBezTo>
                    <a:cubicBezTo>
                      <a:pt x="0" y="40637"/>
                      <a:pt x="40637" y="0"/>
                      <a:pt x="90766" y="0"/>
                    </a:cubicBezTo>
                    <a:cubicBezTo>
                      <a:pt x="140895" y="0"/>
                      <a:pt x="181532" y="40637"/>
                      <a:pt x="181532" y="9076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8" name="Forma libre: forma 1037">
                <a:extLst>
                  <a:ext uri="{FF2B5EF4-FFF2-40B4-BE49-F238E27FC236}">
                    <a16:creationId xmlns:a16="http://schemas.microsoft.com/office/drawing/2014/main" id="{44CE5C39-0A37-9482-2AEA-FACE69337399}"/>
                  </a:ext>
                </a:extLst>
              </p:cNvPr>
              <p:cNvSpPr/>
              <p:nvPr/>
            </p:nvSpPr>
            <p:spPr>
              <a:xfrm>
                <a:off x="7595314" y="1645018"/>
                <a:ext cx="90766" cy="90766"/>
              </a:xfrm>
              <a:custGeom>
                <a:avLst/>
                <a:gdLst>
                  <a:gd name="connsiteX0" fmla="*/ 90766 w 90766"/>
                  <a:gd name="connsiteY0" fmla="*/ 45383 h 90766"/>
                  <a:gd name="connsiteX1" fmla="*/ 45383 w 90766"/>
                  <a:gd name="connsiteY1" fmla="*/ 90766 h 90766"/>
                  <a:gd name="connsiteX2" fmla="*/ 0 w 90766"/>
                  <a:gd name="connsiteY2" fmla="*/ 45383 h 90766"/>
                  <a:gd name="connsiteX3" fmla="*/ 45383 w 90766"/>
                  <a:gd name="connsiteY3" fmla="*/ 0 h 90766"/>
                  <a:gd name="connsiteX4" fmla="*/ 90766 w 90766"/>
                  <a:gd name="connsiteY4" fmla="*/ 45383 h 9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66" h="90766">
                    <a:moveTo>
                      <a:pt x="90766" y="45383"/>
                    </a:moveTo>
                    <a:cubicBezTo>
                      <a:pt x="90766" y="70447"/>
                      <a:pt x="70447" y="90766"/>
                      <a:pt x="45383" y="90766"/>
                    </a:cubicBezTo>
                    <a:cubicBezTo>
                      <a:pt x="20319" y="90766"/>
                      <a:pt x="0" y="70447"/>
                      <a:pt x="0" y="45383"/>
                    </a:cubicBezTo>
                    <a:cubicBezTo>
                      <a:pt x="0" y="20319"/>
                      <a:pt x="20319" y="0"/>
                      <a:pt x="45383" y="0"/>
                    </a:cubicBezTo>
                    <a:cubicBezTo>
                      <a:pt x="70447" y="0"/>
                      <a:pt x="90766" y="20319"/>
                      <a:pt x="90766" y="4538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39" name="Gráfico 44" descr="Microscopio con frascos químicos">
              <a:extLst>
                <a:ext uri="{FF2B5EF4-FFF2-40B4-BE49-F238E27FC236}">
                  <a16:creationId xmlns:a16="http://schemas.microsoft.com/office/drawing/2014/main" id="{C907FAAD-77EF-9BAB-F6BB-5494671DF09D}"/>
                </a:ext>
              </a:extLst>
            </p:cNvPr>
            <p:cNvGrpSpPr/>
            <p:nvPr/>
          </p:nvGrpSpPr>
          <p:grpSpPr>
            <a:xfrm>
              <a:off x="7533122" y="1804699"/>
              <a:ext cx="154638" cy="124383"/>
              <a:chOff x="7533122" y="1804699"/>
              <a:chExt cx="154638" cy="124383"/>
            </a:xfrm>
            <a:solidFill>
              <a:srgbClr val="0002E0"/>
            </a:solidFill>
          </p:grpSpPr>
          <p:sp>
            <p:nvSpPr>
              <p:cNvPr id="1040" name="Forma libre: forma 1039">
                <a:extLst>
                  <a:ext uri="{FF2B5EF4-FFF2-40B4-BE49-F238E27FC236}">
                    <a16:creationId xmlns:a16="http://schemas.microsoft.com/office/drawing/2014/main" id="{352650E2-A616-AF1B-2EC1-E7CAF4D7803A}"/>
                  </a:ext>
                </a:extLst>
              </p:cNvPr>
              <p:cNvSpPr/>
              <p:nvPr/>
            </p:nvSpPr>
            <p:spPr>
              <a:xfrm>
                <a:off x="7595314" y="1804699"/>
                <a:ext cx="92446" cy="124383"/>
              </a:xfrm>
              <a:custGeom>
                <a:avLst/>
                <a:gdLst>
                  <a:gd name="connsiteX0" fmla="*/ 30255 w 92446"/>
                  <a:gd name="connsiteY0" fmla="*/ 124383 h 124383"/>
                  <a:gd name="connsiteX1" fmla="*/ 92407 w 92446"/>
                  <a:gd name="connsiteY1" fmla="*/ 59922 h 124383"/>
                  <a:gd name="connsiteX2" fmla="*/ 28766 w 92446"/>
                  <a:gd name="connsiteY2" fmla="*/ 0 h 124383"/>
                  <a:gd name="connsiteX3" fmla="*/ 336 w 92446"/>
                  <a:gd name="connsiteY3" fmla="*/ 0 h 124383"/>
                  <a:gd name="connsiteX4" fmla="*/ 0 w 92446"/>
                  <a:gd name="connsiteY4" fmla="*/ 336 h 124383"/>
                  <a:gd name="connsiteX5" fmla="*/ 0 w 92446"/>
                  <a:gd name="connsiteY5" fmla="*/ 124047 h 124383"/>
                  <a:gd name="connsiteX6" fmla="*/ 336 w 92446"/>
                  <a:gd name="connsiteY6" fmla="*/ 124383 h 124383"/>
                  <a:gd name="connsiteX7" fmla="*/ 30255 w 92446"/>
                  <a:gd name="connsiteY7" fmla="*/ 124383 h 1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446" h="124383">
                    <a:moveTo>
                      <a:pt x="30255" y="124383"/>
                    </a:moveTo>
                    <a:cubicBezTo>
                      <a:pt x="65355" y="124383"/>
                      <a:pt x="93664" y="95304"/>
                      <a:pt x="92407" y="59922"/>
                    </a:cubicBezTo>
                    <a:cubicBezTo>
                      <a:pt x="91210" y="26221"/>
                      <a:pt x="62487" y="0"/>
                      <a:pt x="28766" y="0"/>
                    </a:cubicBezTo>
                    <a:lnTo>
                      <a:pt x="336" y="0"/>
                    </a:lnTo>
                    <a:cubicBezTo>
                      <a:pt x="151" y="0"/>
                      <a:pt x="0" y="151"/>
                      <a:pt x="0" y="336"/>
                    </a:cubicBezTo>
                    <a:lnTo>
                      <a:pt x="0" y="124047"/>
                    </a:lnTo>
                    <a:cubicBezTo>
                      <a:pt x="0" y="124232"/>
                      <a:pt x="151" y="124383"/>
                      <a:pt x="336" y="124383"/>
                    </a:cubicBezTo>
                    <a:lnTo>
                      <a:pt x="30255" y="124383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1" name="Forma libre: forma 1040">
                <a:extLst>
                  <a:ext uri="{FF2B5EF4-FFF2-40B4-BE49-F238E27FC236}">
                    <a16:creationId xmlns:a16="http://schemas.microsoft.com/office/drawing/2014/main" id="{F18057F6-1DA4-AEA0-0570-E70F86AEAE63}"/>
                  </a:ext>
                </a:extLst>
              </p:cNvPr>
              <p:cNvSpPr/>
              <p:nvPr/>
            </p:nvSpPr>
            <p:spPr>
              <a:xfrm>
                <a:off x="7533122" y="1804699"/>
                <a:ext cx="124383" cy="124383"/>
              </a:xfrm>
              <a:custGeom>
                <a:avLst/>
                <a:gdLst>
                  <a:gd name="connsiteX0" fmla="*/ 124383 w 124383"/>
                  <a:gd name="connsiteY0" fmla="*/ 62192 h 124383"/>
                  <a:gd name="connsiteX1" fmla="*/ 62192 w 124383"/>
                  <a:gd name="connsiteY1" fmla="*/ 124383 h 124383"/>
                  <a:gd name="connsiteX2" fmla="*/ 0 w 124383"/>
                  <a:gd name="connsiteY2" fmla="*/ 62192 h 124383"/>
                  <a:gd name="connsiteX3" fmla="*/ 62192 w 124383"/>
                  <a:gd name="connsiteY3" fmla="*/ 0 h 124383"/>
                  <a:gd name="connsiteX4" fmla="*/ 124383 w 124383"/>
                  <a:gd name="connsiteY4" fmla="*/ 62192 h 1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83" h="124383">
                    <a:moveTo>
                      <a:pt x="124383" y="62192"/>
                    </a:moveTo>
                    <a:cubicBezTo>
                      <a:pt x="124383" y="96539"/>
                      <a:pt x="96539" y="124383"/>
                      <a:pt x="62192" y="124383"/>
                    </a:cubicBezTo>
                    <a:cubicBezTo>
                      <a:pt x="27844" y="124383"/>
                      <a:pt x="0" y="96539"/>
                      <a:pt x="0" y="62192"/>
                    </a:cubicBezTo>
                    <a:cubicBezTo>
                      <a:pt x="0" y="27844"/>
                      <a:pt x="27844" y="0"/>
                      <a:pt x="62192" y="0"/>
                    </a:cubicBezTo>
                    <a:cubicBezTo>
                      <a:pt x="96539" y="0"/>
                      <a:pt x="124383" y="27844"/>
                      <a:pt x="124383" y="62192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2" name="Forma libre: forma 1041">
                <a:extLst>
                  <a:ext uri="{FF2B5EF4-FFF2-40B4-BE49-F238E27FC236}">
                    <a16:creationId xmlns:a16="http://schemas.microsoft.com/office/drawing/2014/main" id="{BE0E7723-7BE6-7ED6-7ABF-68F278E10A8B}"/>
                  </a:ext>
                </a:extLst>
              </p:cNvPr>
              <p:cNvSpPr/>
              <p:nvPr/>
            </p:nvSpPr>
            <p:spPr>
              <a:xfrm>
                <a:off x="7560016" y="1831909"/>
                <a:ext cx="69963" cy="69963"/>
              </a:xfrm>
              <a:custGeom>
                <a:avLst/>
                <a:gdLst>
                  <a:gd name="connsiteX0" fmla="*/ 69964 w 69963"/>
                  <a:gd name="connsiteY0" fmla="*/ 34982 h 69963"/>
                  <a:gd name="connsiteX1" fmla="*/ 34982 w 69963"/>
                  <a:gd name="connsiteY1" fmla="*/ 69964 h 69963"/>
                  <a:gd name="connsiteX2" fmla="*/ 0 w 69963"/>
                  <a:gd name="connsiteY2" fmla="*/ 34982 h 69963"/>
                  <a:gd name="connsiteX3" fmla="*/ 34982 w 69963"/>
                  <a:gd name="connsiteY3" fmla="*/ 0 h 69963"/>
                  <a:gd name="connsiteX4" fmla="*/ 69964 w 69963"/>
                  <a:gd name="connsiteY4" fmla="*/ 34982 h 6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63" h="69963">
                    <a:moveTo>
                      <a:pt x="69964" y="34982"/>
                    </a:moveTo>
                    <a:cubicBezTo>
                      <a:pt x="69964" y="54302"/>
                      <a:pt x="54302" y="69964"/>
                      <a:pt x="34982" y="69964"/>
                    </a:cubicBezTo>
                    <a:cubicBezTo>
                      <a:pt x="15662" y="69964"/>
                      <a:pt x="0" y="54302"/>
                      <a:pt x="0" y="34982"/>
                    </a:cubicBezTo>
                    <a:cubicBezTo>
                      <a:pt x="0" y="15662"/>
                      <a:pt x="15662" y="0"/>
                      <a:pt x="34982" y="0"/>
                    </a:cubicBezTo>
                    <a:cubicBezTo>
                      <a:pt x="54302" y="0"/>
                      <a:pt x="69964" y="15662"/>
                      <a:pt x="69964" y="34982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43" name="Gráfico 44" descr="Microscopio con frascos químicos">
              <a:extLst>
                <a:ext uri="{FF2B5EF4-FFF2-40B4-BE49-F238E27FC236}">
                  <a16:creationId xmlns:a16="http://schemas.microsoft.com/office/drawing/2014/main" id="{69BCC694-6184-8843-6968-4E5EB4CD56F0}"/>
                </a:ext>
              </a:extLst>
            </p:cNvPr>
            <p:cNvGrpSpPr/>
            <p:nvPr/>
          </p:nvGrpSpPr>
          <p:grpSpPr>
            <a:xfrm>
              <a:off x="7743767" y="2536663"/>
              <a:ext cx="424721" cy="259049"/>
              <a:chOff x="7743767" y="2536663"/>
              <a:chExt cx="424721" cy="259049"/>
            </a:xfrm>
            <a:solidFill>
              <a:srgbClr val="0002E0"/>
            </a:solidFill>
          </p:grpSpPr>
          <p:sp>
            <p:nvSpPr>
              <p:cNvPr id="1044" name="Forma libre: forma 1043">
                <a:extLst>
                  <a:ext uri="{FF2B5EF4-FFF2-40B4-BE49-F238E27FC236}">
                    <a16:creationId xmlns:a16="http://schemas.microsoft.com/office/drawing/2014/main" id="{2383C6A7-8B33-271F-9415-090888A4B275}"/>
                  </a:ext>
                </a:extLst>
              </p:cNvPr>
              <p:cNvSpPr/>
              <p:nvPr/>
            </p:nvSpPr>
            <p:spPr>
              <a:xfrm>
                <a:off x="7743767" y="2677442"/>
                <a:ext cx="142260" cy="117854"/>
              </a:xfrm>
              <a:custGeom>
                <a:avLst/>
                <a:gdLst>
                  <a:gd name="connsiteX0" fmla="*/ 114362 w 142260"/>
                  <a:gd name="connsiteY0" fmla="*/ 0 h 117854"/>
                  <a:gd name="connsiteX1" fmla="*/ 106892 w 142260"/>
                  <a:gd name="connsiteY1" fmla="*/ 1940 h 117854"/>
                  <a:gd name="connsiteX2" fmla="*/ 48651 w 142260"/>
                  <a:gd name="connsiteY2" fmla="*/ 17074 h 117854"/>
                  <a:gd name="connsiteX3" fmla="*/ 48409 w 142260"/>
                  <a:gd name="connsiteY3" fmla="*/ 17484 h 117854"/>
                  <a:gd name="connsiteX4" fmla="*/ 56433 w 142260"/>
                  <a:gd name="connsiteY4" fmla="*/ 48361 h 117854"/>
                  <a:gd name="connsiteX5" fmla="*/ 33617 w 142260"/>
                  <a:gd name="connsiteY5" fmla="*/ 48361 h 117854"/>
                  <a:gd name="connsiteX6" fmla="*/ 33617 w 142260"/>
                  <a:gd name="connsiteY6" fmla="*/ 28665 h 117854"/>
                  <a:gd name="connsiteX7" fmla="*/ 0 w 142260"/>
                  <a:gd name="connsiteY7" fmla="*/ 28665 h 117854"/>
                  <a:gd name="connsiteX8" fmla="*/ 0 w 142260"/>
                  <a:gd name="connsiteY8" fmla="*/ 92064 h 117854"/>
                  <a:gd name="connsiteX9" fmla="*/ 33617 w 142260"/>
                  <a:gd name="connsiteY9" fmla="*/ 92064 h 117854"/>
                  <a:gd name="connsiteX10" fmla="*/ 33617 w 142260"/>
                  <a:gd name="connsiteY10" fmla="*/ 68532 h 117854"/>
                  <a:gd name="connsiteX11" fmla="*/ 61674 w 142260"/>
                  <a:gd name="connsiteY11" fmla="*/ 68532 h 117854"/>
                  <a:gd name="connsiteX12" fmla="*/ 66296 w 142260"/>
                  <a:gd name="connsiteY12" fmla="*/ 86315 h 117854"/>
                  <a:gd name="connsiteX13" fmla="*/ 137010 w 142260"/>
                  <a:gd name="connsiteY13" fmla="*/ 117845 h 117854"/>
                  <a:gd name="connsiteX14" fmla="*/ 142261 w 142260"/>
                  <a:gd name="connsiteY14" fmla="*/ 115471 h 117854"/>
                  <a:gd name="connsiteX15" fmla="*/ 114362 w 142260"/>
                  <a:gd name="connsiteY15" fmla="*/ 0 h 11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260" h="117854">
                    <a:moveTo>
                      <a:pt x="114362" y="0"/>
                    </a:moveTo>
                    <a:lnTo>
                      <a:pt x="106892" y="1940"/>
                    </a:lnTo>
                    <a:lnTo>
                      <a:pt x="48651" y="17074"/>
                    </a:lnTo>
                    <a:cubicBezTo>
                      <a:pt x="48472" y="17121"/>
                      <a:pt x="48361" y="17303"/>
                      <a:pt x="48409" y="17484"/>
                    </a:cubicBezTo>
                    <a:lnTo>
                      <a:pt x="56433" y="48361"/>
                    </a:lnTo>
                    <a:lnTo>
                      <a:pt x="33617" y="48361"/>
                    </a:lnTo>
                    <a:lnTo>
                      <a:pt x="33617" y="28665"/>
                    </a:lnTo>
                    <a:lnTo>
                      <a:pt x="0" y="28665"/>
                    </a:lnTo>
                    <a:lnTo>
                      <a:pt x="0" y="92064"/>
                    </a:lnTo>
                    <a:lnTo>
                      <a:pt x="33617" y="92064"/>
                    </a:lnTo>
                    <a:lnTo>
                      <a:pt x="33617" y="68532"/>
                    </a:lnTo>
                    <a:lnTo>
                      <a:pt x="61674" y="68532"/>
                    </a:lnTo>
                    <a:cubicBezTo>
                      <a:pt x="61674" y="68532"/>
                      <a:pt x="66283" y="86275"/>
                      <a:pt x="66296" y="86315"/>
                    </a:cubicBezTo>
                    <a:cubicBezTo>
                      <a:pt x="71110" y="104845"/>
                      <a:pt x="98027" y="115639"/>
                      <a:pt x="137010" y="117845"/>
                    </a:cubicBezTo>
                    <a:cubicBezTo>
                      <a:pt x="139003" y="117959"/>
                      <a:pt x="141246" y="117115"/>
                      <a:pt x="142261" y="115471"/>
                    </a:cubicBezTo>
                    <a:lnTo>
                      <a:pt x="114362" y="0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5" name="Forma libre: forma 1044">
                <a:extLst>
                  <a:ext uri="{FF2B5EF4-FFF2-40B4-BE49-F238E27FC236}">
                    <a16:creationId xmlns:a16="http://schemas.microsoft.com/office/drawing/2014/main" id="{BDDE85F6-AA72-B1BD-2BFF-2442DE96E4C6}"/>
                  </a:ext>
                </a:extLst>
              </p:cNvPr>
              <p:cNvSpPr/>
              <p:nvPr/>
            </p:nvSpPr>
            <p:spPr>
              <a:xfrm>
                <a:off x="7850659" y="2601675"/>
                <a:ext cx="317829" cy="194037"/>
              </a:xfrm>
              <a:custGeom>
                <a:avLst/>
                <a:gdLst>
                  <a:gd name="connsiteX0" fmla="*/ 299061 w 317829"/>
                  <a:gd name="connsiteY0" fmla="*/ 1 h 194037"/>
                  <a:gd name="connsiteX1" fmla="*/ 0 w 317829"/>
                  <a:gd name="connsiteY1" fmla="*/ 77710 h 194037"/>
                  <a:gd name="connsiteX2" fmla="*/ 30117 w 317829"/>
                  <a:gd name="connsiteY2" fmla="*/ 193615 h 194037"/>
                  <a:gd name="connsiteX3" fmla="*/ 154649 w 317829"/>
                  <a:gd name="connsiteY3" fmla="*/ 178783 h 194037"/>
                  <a:gd name="connsiteX4" fmla="*/ 317066 w 317829"/>
                  <a:gd name="connsiteY4" fmla="*/ 69151 h 194037"/>
                  <a:gd name="connsiteX5" fmla="*/ 299105 w 317829"/>
                  <a:gd name="connsiteY5" fmla="*/ 27 h 194037"/>
                  <a:gd name="connsiteX6" fmla="*/ 299061 w 317829"/>
                  <a:gd name="connsiteY6" fmla="*/ 1 h 1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829" h="194037">
                    <a:moveTo>
                      <a:pt x="299061" y="1"/>
                    </a:moveTo>
                    <a:lnTo>
                      <a:pt x="0" y="77710"/>
                    </a:lnTo>
                    <a:lnTo>
                      <a:pt x="30117" y="193615"/>
                    </a:lnTo>
                    <a:cubicBezTo>
                      <a:pt x="64528" y="195561"/>
                      <a:pt x="108341" y="190815"/>
                      <a:pt x="154649" y="178783"/>
                    </a:cubicBezTo>
                    <a:cubicBezTo>
                      <a:pt x="253412" y="153120"/>
                      <a:pt x="326129" y="104035"/>
                      <a:pt x="317066" y="69151"/>
                    </a:cubicBezTo>
                    <a:cubicBezTo>
                      <a:pt x="317056" y="69111"/>
                      <a:pt x="299105" y="27"/>
                      <a:pt x="299105" y="27"/>
                    </a:cubicBezTo>
                    <a:cubicBezTo>
                      <a:pt x="299098" y="7"/>
                      <a:pt x="299078" y="-3"/>
                      <a:pt x="299061" y="1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6" name="Forma libre: forma 1045">
                <a:extLst>
                  <a:ext uri="{FF2B5EF4-FFF2-40B4-BE49-F238E27FC236}">
                    <a16:creationId xmlns:a16="http://schemas.microsoft.com/office/drawing/2014/main" id="{403FFEEC-B1F9-A350-C7B3-C55BC5D396FA}"/>
                  </a:ext>
                </a:extLst>
              </p:cNvPr>
              <p:cNvSpPr/>
              <p:nvPr/>
            </p:nvSpPr>
            <p:spPr>
              <a:xfrm rot="-873941">
                <a:off x="7785733" y="2581034"/>
                <a:ext cx="369547" cy="130527"/>
              </a:xfrm>
              <a:custGeom>
                <a:avLst/>
                <a:gdLst>
                  <a:gd name="connsiteX0" fmla="*/ 369548 w 369547"/>
                  <a:gd name="connsiteY0" fmla="*/ 65264 h 130527"/>
                  <a:gd name="connsiteX1" fmla="*/ 184774 w 369547"/>
                  <a:gd name="connsiteY1" fmla="*/ 130527 h 130527"/>
                  <a:gd name="connsiteX2" fmla="*/ 0 w 369547"/>
                  <a:gd name="connsiteY2" fmla="*/ 65264 h 130527"/>
                  <a:gd name="connsiteX3" fmla="*/ 184774 w 369547"/>
                  <a:gd name="connsiteY3" fmla="*/ 0 h 130527"/>
                  <a:gd name="connsiteX4" fmla="*/ 369548 w 369547"/>
                  <a:gd name="connsiteY4" fmla="*/ 65264 h 13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47" h="130527">
                    <a:moveTo>
                      <a:pt x="369548" y="65264"/>
                    </a:moveTo>
                    <a:cubicBezTo>
                      <a:pt x="369548" y="101308"/>
                      <a:pt x="286822" y="130527"/>
                      <a:pt x="184774" y="130527"/>
                    </a:cubicBezTo>
                    <a:cubicBezTo>
                      <a:pt x="82726" y="130527"/>
                      <a:pt x="0" y="101308"/>
                      <a:pt x="0" y="65264"/>
                    </a:cubicBezTo>
                    <a:cubicBezTo>
                      <a:pt x="0" y="29220"/>
                      <a:pt x="82726" y="0"/>
                      <a:pt x="184774" y="0"/>
                    </a:cubicBezTo>
                    <a:cubicBezTo>
                      <a:pt x="286822" y="0"/>
                      <a:pt x="369548" y="29219"/>
                      <a:pt x="369548" y="65264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7" name="Forma libre: forma 1046">
                <a:extLst>
                  <a:ext uri="{FF2B5EF4-FFF2-40B4-BE49-F238E27FC236}">
                    <a16:creationId xmlns:a16="http://schemas.microsoft.com/office/drawing/2014/main" id="{080F10C5-6F8C-A72E-AA23-88DA2BB19B17}"/>
                  </a:ext>
                </a:extLst>
              </p:cNvPr>
              <p:cNvSpPr/>
              <p:nvPr/>
            </p:nvSpPr>
            <p:spPr>
              <a:xfrm rot="-873941">
                <a:off x="7851814" y="2604688"/>
                <a:ext cx="237568" cy="83911"/>
              </a:xfrm>
              <a:custGeom>
                <a:avLst/>
                <a:gdLst>
                  <a:gd name="connsiteX0" fmla="*/ 237568 w 237568"/>
                  <a:gd name="connsiteY0" fmla="*/ 41956 h 83911"/>
                  <a:gd name="connsiteX1" fmla="*/ 118784 w 237568"/>
                  <a:gd name="connsiteY1" fmla="*/ 83912 h 83911"/>
                  <a:gd name="connsiteX2" fmla="*/ 0 w 237568"/>
                  <a:gd name="connsiteY2" fmla="*/ 41956 h 83911"/>
                  <a:gd name="connsiteX3" fmla="*/ 118784 w 237568"/>
                  <a:gd name="connsiteY3" fmla="*/ 0 h 83911"/>
                  <a:gd name="connsiteX4" fmla="*/ 237568 w 237568"/>
                  <a:gd name="connsiteY4" fmla="*/ 41956 h 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568" h="83911">
                    <a:moveTo>
                      <a:pt x="237568" y="41956"/>
                    </a:moveTo>
                    <a:cubicBezTo>
                      <a:pt x="237568" y="65127"/>
                      <a:pt x="184387" y="83912"/>
                      <a:pt x="118784" y="83912"/>
                    </a:cubicBezTo>
                    <a:cubicBezTo>
                      <a:pt x="53181" y="83912"/>
                      <a:pt x="0" y="65127"/>
                      <a:pt x="0" y="41956"/>
                    </a:cubicBezTo>
                    <a:cubicBezTo>
                      <a:pt x="0" y="18784"/>
                      <a:pt x="53181" y="0"/>
                      <a:pt x="118784" y="0"/>
                    </a:cubicBezTo>
                    <a:cubicBezTo>
                      <a:pt x="184387" y="0"/>
                      <a:pt x="237568" y="18784"/>
                      <a:pt x="237568" y="41956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48" name="Forma libre: forma 1047">
              <a:extLst>
                <a:ext uri="{FF2B5EF4-FFF2-40B4-BE49-F238E27FC236}">
                  <a16:creationId xmlns:a16="http://schemas.microsoft.com/office/drawing/2014/main" id="{91111493-2ABF-26B6-32C2-EEDC10522648}"/>
                </a:ext>
              </a:extLst>
            </p:cNvPr>
            <p:cNvSpPr/>
            <p:nvPr/>
          </p:nvSpPr>
          <p:spPr>
            <a:xfrm>
              <a:off x="8666018" y="1819961"/>
              <a:ext cx="151276" cy="151276"/>
            </a:xfrm>
            <a:custGeom>
              <a:avLst/>
              <a:gdLst>
                <a:gd name="connsiteX0" fmla="*/ 151277 w 151276"/>
                <a:gd name="connsiteY0" fmla="*/ 75638 h 151276"/>
                <a:gd name="connsiteX1" fmla="*/ 75638 w 151276"/>
                <a:gd name="connsiteY1" fmla="*/ 151277 h 151276"/>
                <a:gd name="connsiteX2" fmla="*/ 0 w 151276"/>
                <a:gd name="connsiteY2" fmla="*/ 75638 h 151276"/>
                <a:gd name="connsiteX3" fmla="*/ 75638 w 151276"/>
                <a:gd name="connsiteY3" fmla="*/ 0 h 151276"/>
                <a:gd name="connsiteX4" fmla="*/ 151277 w 151276"/>
                <a:gd name="connsiteY4" fmla="*/ 75638 h 1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6" h="151276">
                  <a:moveTo>
                    <a:pt x="151277" y="75638"/>
                  </a:moveTo>
                  <a:cubicBezTo>
                    <a:pt x="151277" y="117412"/>
                    <a:pt x="117412" y="151277"/>
                    <a:pt x="75638" y="151277"/>
                  </a:cubicBezTo>
                  <a:cubicBezTo>
                    <a:pt x="33865" y="151277"/>
                    <a:pt x="0" y="117412"/>
                    <a:pt x="0" y="75638"/>
                  </a:cubicBezTo>
                  <a:cubicBezTo>
                    <a:pt x="0" y="33864"/>
                    <a:pt x="33865" y="0"/>
                    <a:pt x="75638" y="0"/>
                  </a:cubicBezTo>
                  <a:cubicBezTo>
                    <a:pt x="117412" y="0"/>
                    <a:pt x="151277" y="33864"/>
                    <a:pt x="151277" y="75638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9" name="Forma libre: forma 1048">
              <a:extLst>
                <a:ext uri="{FF2B5EF4-FFF2-40B4-BE49-F238E27FC236}">
                  <a16:creationId xmlns:a16="http://schemas.microsoft.com/office/drawing/2014/main" id="{8E739F5F-BD0F-791C-58F3-0E9AEEE30247}"/>
                </a:ext>
              </a:extLst>
            </p:cNvPr>
            <p:cNvSpPr/>
            <p:nvPr/>
          </p:nvSpPr>
          <p:spPr>
            <a:xfrm>
              <a:off x="8561805" y="2028387"/>
              <a:ext cx="94127" cy="94127"/>
            </a:xfrm>
            <a:custGeom>
              <a:avLst/>
              <a:gdLst>
                <a:gd name="connsiteX0" fmla="*/ 94128 w 94127"/>
                <a:gd name="connsiteY0" fmla="*/ 47064 h 94127"/>
                <a:gd name="connsiteX1" fmla="*/ 47064 w 94127"/>
                <a:gd name="connsiteY1" fmla="*/ 94128 h 94127"/>
                <a:gd name="connsiteX2" fmla="*/ 0 w 94127"/>
                <a:gd name="connsiteY2" fmla="*/ 47064 h 94127"/>
                <a:gd name="connsiteX3" fmla="*/ 47064 w 94127"/>
                <a:gd name="connsiteY3" fmla="*/ 0 h 94127"/>
                <a:gd name="connsiteX4" fmla="*/ 94128 w 94127"/>
                <a:gd name="connsiteY4" fmla="*/ 47064 h 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7" h="94127">
                  <a:moveTo>
                    <a:pt x="94128" y="47064"/>
                  </a:moveTo>
                  <a:cubicBezTo>
                    <a:pt x="94128" y="73056"/>
                    <a:pt x="73057" y="94128"/>
                    <a:pt x="47064" y="94128"/>
                  </a:cubicBezTo>
                  <a:cubicBezTo>
                    <a:pt x="21071" y="94128"/>
                    <a:pt x="0" y="73057"/>
                    <a:pt x="0" y="47064"/>
                  </a:cubicBezTo>
                  <a:cubicBezTo>
                    <a:pt x="0" y="21071"/>
                    <a:pt x="21071" y="0"/>
                    <a:pt x="47064" y="0"/>
                  </a:cubicBezTo>
                  <a:cubicBezTo>
                    <a:pt x="73057" y="0"/>
                    <a:pt x="94128" y="21071"/>
                    <a:pt x="94128" y="47064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51" name="Gráfico 44" descr="Microscopio con frascos químicos">
              <a:extLst>
                <a:ext uri="{FF2B5EF4-FFF2-40B4-BE49-F238E27FC236}">
                  <a16:creationId xmlns:a16="http://schemas.microsoft.com/office/drawing/2014/main" id="{8EB2F25E-9D28-BA95-A043-5C877AFF63D5}"/>
                </a:ext>
              </a:extLst>
            </p:cNvPr>
            <p:cNvGrpSpPr/>
            <p:nvPr/>
          </p:nvGrpSpPr>
          <p:grpSpPr>
            <a:xfrm>
              <a:off x="8247167" y="2327579"/>
              <a:ext cx="466571" cy="791702"/>
              <a:chOff x="8247167" y="2327579"/>
              <a:chExt cx="466571" cy="791702"/>
            </a:xfrm>
            <a:solidFill>
              <a:srgbClr val="FFFF83"/>
            </a:solidFill>
          </p:grpSpPr>
          <p:sp>
            <p:nvSpPr>
              <p:cNvPr id="1052" name="Forma libre: forma 1051">
                <a:extLst>
                  <a:ext uri="{FF2B5EF4-FFF2-40B4-BE49-F238E27FC236}">
                    <a16:creationId xmlns:a16="http://schemas.microsoft.com/office/drawing/2014/main" id="{097EFEE6-AF6A-3E8B-B27F-72061FC4531C}"/>
                  </a:ext>
                </a:extLst>
              </p:cNvPr>
              <p:cNvSpPr/>
              <p:nvPr/>
            </p:nvSpPr>
            <p:spPr>
              <a:xfrm>
                <a:off x="8247167" y="2837349"/>
                <a:ext cx="466571" cy="281933"/>
              </a:xfrm>
              <a:custGeom>
                <a:avLst/>
                <a:gdLst>
                  <a:gd name="connsiteX0" fmla="*/ 464530 w 466571"/>
                  <a:gd name="connsiteY0" fmla="*/ 198391 h 281933"/>
                  <a:gd name="connsiteX1" fmla="*/ 404349 w 466571"/>
                  <a:gd name="connsiteY1" fmla="*/ 26400 h 281933"/>
                  <a:gd name="connsiteX2" fmla="*/ 233285 w 466571"/>
                  <a:gd name="connsiteY2" fmla="*/ 0 h 281933"/>
                  <a:gd name="connsiteX3" fmla="*/ 62221 w 466571"/>
                  <a:gd name="connsiteY3" fmla="*/ 26400 h 281933"/>
                  <a:gd name="connsiteX4" fmla="*/ 2040 w 466571"/>
                  <a:gd name="connsiteY4" fmla="*/ 198391 h 281933"/>
                  <a:gd name="connsiteX5" fmla="*/ 67270 w 466571"/>
                  <a:gd name="connsiteY5" fmla="*/ 281933 h 281933"/>
                  <a:gd name="connsiteX6" fmla="*/ 399306 w 466571"/>
                  <a:gd name="connsiteY6" fmla="*/ 281933 h 281933"/>
                  <a:gd name="connsiteX7" fmla="*/ 464530 w 466571"/>
                  <a:gd name="connsiteY7" fmla="*/ 198391 h 28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571" h="281933">
                    <a:moveTo>
                      <a:pt x="464530" y="198391"/>
                    </a:moveTo>
                    <a:lnTo>
                      <a:pt x="404349" y="26400"/>
                    </a:lnTo>
                    <a:cubicBezTo>
                      <a:pt x="404349" y="26400"/>
                      <a:pt x="325396" y="0"/>
                      <a:pt x="233285" y="0"/>
                    </a:cubicBezTo>
                    <a:cubicBezTo>
                      <a:pt x="141174" y="0"/>
                      <a:pt x="62221" y="26400"/>
                      <a:pt x="62221" y="26400"/>
                    </a:cubicBezTo>
                    <a:lnTo>
                      <a:pt x="2040" y="198391"/>
                    </a:lnTo>
                    <a:cubicBezTo>
                      <a:pt x="-8566" y="240826"/>
                      <a:pt x="23528" y="281933"/>
                      <a:pt x="67270" y="281933"/>
                    </a:cubicBezTo>
                    <a:lnTo>
                      <a:pt x="399306" y="281933"/>
                    </a:lnTo>
                    <a:cubicBezTo>
                      <a:pt x="443046" y="281933"/>
                      <a:pt x="475140" y="240826"/>
                      <a:pt x="464530" y="198391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3" name="Forma libre: forma 1052">
                <a:extLst>
                  <a:ext uri="{FF2B5EF4-FFF2-40B4-BE49-F238E27FC236}">
                    <a16:creationId xmlns:a16="http://schemas.microsoft.com/office/drawing/2014/main" id="{3DF0B366-60B8-26FE-4471-AFBD9B30B20B}"/>
                  </a:ext>
                </a:extLst>
              </p:cNvPr>
              <p:cNvSpPr/>
              <p:nvPr/>
            </p:nvSpPr>
            <p:spPr>
              <a:xfrm>
                <a:off x="8309388" y="2371046"/>
                <a:ext cx="342131" cy="492702"/>
              </a:xfrm>
              <a:custGeom>
                <a:avLst/>
                <a:gdLst>
                  <a:gd name="connsiteX0" fmla="*/ 255110 w 342131"/>
                  <a:gd name="connsiteY0" fmla="*/ 243979 h 492702"/>
                  <a:gd name="connsiteX1" fmla="*/ 255110 w 342131"/>
                  <a:gd name="connsiteY1" fmla="*/ 0 h 492702"/>
                  <a:gd name="connsiteX2" fmla="*/ 87025 w 342131"/>
                  <a:gd name="connsiteY2" fmla="*/ 0 h 492702"/>
                  <a:gd name="connsiteX3" fmla="*/ 87025 w 342131"/>
                  <a:gd name="connsiteY3" fmla="*/ 243979 h 492702"/>
                  <a:gd name="connsiteX4" fmla="*/ 0 w 342131"/>
                  <a:gd name="connsiteY4" fmla="*/ 492702 h 492702"/>
                  <a:gd name="connsiteX5" fmla="*/ 342131 w 342131"/>
                  <a:gd name="connsiteY5" fmla="*/ 492702 h 49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131" h="492702">
                    <a:moveTo>
                      <a:pt x="255110" y="243979"/>
                    </a:moveTo>
                    <a:lnTo>
                      <a:pt x="255110" y="0"/>
                    </a:lnTo>
                    <a:lnTo>
                      <a:pt x="87025" y="0"/>
                    </a:lnTo>
                    <a:lnTo>
                      <a:pt x="87025" y="243979"/>
                    </a:lnTo>
                    <a:lnTo>
                      <a:pt x="0" y="492702"/>
                    </a:lnTo>
                    <a:lnTo>
                      <a:pt x="342131" y="492702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4" name="Forma libre: forma 1053">
                <a:extLst>
                  <a:ext uri="{FF2B5EF4-FFF2-40B4-BE49-F238E27FC236}">
                    <a16:creationId xmlns:a16="http://schemas.microsoft.com/office/drawing/2014/main" id="{DA86A2FA-25B8-100E-FCCD-C88102B079C9}"/>
                  </a:ext>
                </a:extLst>
              </p:cNvPr>
              <p:cNvSpPr/>
              <p:nvPr/>
            </p:nvSpPr>
            <p:spPr>
              <a:xfrm>
                <a:off x="8598717" y="2922578"/>
                <a:ext cx="33617" cy="33617"/>
              </a:xfrm>
              <a:custGeom>
                <a:avLst/>
                <a:gdLst>
                  <a:gd name="connsiteX0" fmla="*/ 33617 w 33617"/>
                  <a:gd name="connsiteY0" fmla="*/ 16809 h 33617"/>
                  <a:gd name="connsiteX1" fmla="*/ 16808 w 33617"/>
                  <a:gd name="connsiteY1" fmla="*/ 33617 h 33617"/>
                  <a:gd name="connsiteX2" fmla="*/ 0 w 33617"/>
                  <a:gd name="connsiteY2" fmla="*/ 16809 h 33617"/>
                  <a:gd name="connsiteX3" fmla="*/ 16808 w 33617"/>
                  <a:gd name="connsiteY3" fmla="*/ 0 h 33617"/>
                  <a:gd name="connsiteX4" fmla="*/ 33617 w 33617"/>
                  <a:gd name="connsiteY4" fmla="*/ 16809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17" h="33617">
                    <a:moveTo>
                      <a:pt x="33617" y="16809"/>
                    </a:moveTo>
                    <a:cubicBezTo>
                      <a:pt x="33617" y="26092"/>
                      <a:pt x="26092" y="33617"/>
                      <a:pt x="16808" y="33617"/>
                    </a:cubicBezTo>
                    <a:cubicBezTo>
                      <a:pt x="7525" y="33617"/>
                      <a:pt x="0" y="26092"/>
                      <a:pt x="0" y="16809"/>
                    </a:cubicBezTo>
                    <a:cubicBezTo>
                      <a:pt x="0" y="7525"/>
                      <a:pt x="7525" y="0"/>
                      <a:pt x="16808" y="0"/>
                    </a:cubicBezTo>
                    <a:cubicBezTo>
                      <a:pt x="26092" y="0"/>
                      <a:pt x="33617" y="7525"/>
                      <a:pt x="33617" y="16809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5" name="Forma libre: forma 1054">
                <a:extLst>
                  <a:ext uri="{FF2B5EF4-FFF2-40B4-BE49-F238E27FC236}">
                    <a16:creationId xmlns:a16="http://schemas.microsoft.com/office/drawing/2014/main" id="{CEFFFF3E-DD55-ECEA-D178-DC2FFE25F2DE}"/>
                  </a:ext>
                </a:extLst>
              </p:cNvPr>
              <p:cNvSpPr/>
              <p:nvPr/>
            </p:nvSpPr>
            <p:spPr>
              <a:xfrm>
                <a:off x="8548291" y="2973004"/>
                <a:ext cx="50425" cy="50425"/>
              </a:xfrm>
              <a:custGeom>
                <a:avLst/>
                <a:gdLst>
                  <a:gd name="connsiteX0" fmla="*/ 50426 w 50425"/>
                  <a:gd name="connsiteY0" fmla="*/ 25213 h 50425"/>
                  <a:gd name="connsiteX1" fmla="*/ 25213 w 50425"/>
                  <a:gd name="connsiteY1" fmla="*/ 50426 h 50425"/>
                  <a:gd name="connsiteX2" fmla="*/ 0 w 50425"/>
                  <a:gd name="connsiteY2" fmla="*/ 25213 h 50425"/>
                  <a:gd name="connsiteX3" fmla="*/ 25213 w 50425"/>
                  <a:gd name="connsiteY3" fmla="*/ 0 h 50425"/>
                  <a:gd name="connsiteX4" fmla="*/ 50426 w 50425"/>
                  <a:gd name="connsiteY4" fmla="*/ 25213 h 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5" h="50425">
                    <a:moveTo>
                      <a:pt x="50426" y="25213"/>
                    </a:moveTo>
                    <a:cubicBezTo>
                      <a:pt x="50426" y="39138"/>
                      <a:pt x="39137" y="50426"/>
                      <a:pt x="25213" y="50426"/>
                    </a:cubicBezTo>
                    <a:cubicBezTo>
                      <a:pt x="11288" y="50426"/>
                      <a:pt x="0" y="39138"/>
                      <a:pt x="0" y="25213"/>
                    </a:cubicBezTo>
                    <a:cubicBezTo>
                      <a:pt x="0" y="11288"/>
                      <a:pt x="11288" y="0"/>
                      <a:pt x="25213" y="0"/>
                    </a:cubicBezTo>
                    <a:cubicBezTo>
                      <a:pt x="39137" y="0"/>
                      <a:pt x="50426" y="11288"/>
                      <a:pt x="50426" y="25213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6" name="Forma libre: forma 1055">
                <a:extLst>
                  <a:ext uri="{FF2B5EF4-FFF2-40B4-BE49-F238E27FC236}">
                    <a16:creationId xmlns:a16="http://schemas.microsoft.com/office/drawing/2014/main" id="{EA6FC42E-A4E8-BE98-8B96-C63D358B8892}"/>
                  </a:ext>
                </a:extLst>
              </p:cNvPr>
              <p:cNvSpPr/>
              <p:nvPr/>
            </p:nvSpPr>
            <p:spPr>
              <a:xfrm>
                <a:off x="8434060" y="2327579"/>
                <a:ext cx="92446" cy="210126"/>
              </a:xfrm>
              <a:custGeom>
                <a:avLst/>
                <a:gdLst>
                  <a:gd name="connsiteX0" fmla="*/ 0 w 92446"/>
                  <a:gd name="connsiteY0" fmla="*/ 0 h 210126"/>
                  <a:gd name="connsiteX1" fmla="*/ 92447 w 92446"/>
                  <a:gd name="connsiteY1" fmla="*/ 0 h 210126"/>
                  <a:gd name="connsiteX2" fmla="*/ 92447 w 92446"/>
                  <a:gd name="connsiteY2" fmla="*/ 210127 h 210126"/>
                  <a:gd name="connsiteX3" fmla="*/ 0 w 92446"/>
                  <a:gd name="connsiteY3" fmla="*/ 210127 h 21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46" h="210126">
                    <a:moveTo>
                      <a:pt x="0" y="0"/>
                    </a:moveTo>
                    <a:lnTo>
                      <a:pt x="92447" y="0"/>
                    </a:lnTo>
                    <a:lnTo>
                      <a:pt x="92447" y="210127"/>
                    </a:lnTo>
                    <a:lnTo>
                      <a:pt x="0" y="210127"/>
                    </a:ln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7" name="Forma libre: forma 1056">
                <a:extLst>
                  <a:ext uri="{FF2B5EF4-FFF2-40B4-BE49-F238E27FC236}">
                    <a16:creationId xmlns:a16="http://schemas.microsoft.com/office/drawing/2014/main" id="{16527DC5-0584-2CCE-9428-1D39DF340D38}"/>
                  </a:ext>
                </a:extLst>
              </p:cNvPr>
              <p:cNvSpPr/>
              <p:nvPr/>
            </p:nvSpPr>
            <p:spPr>
              <a:xfrm>
                <a:off x="8375402" y="2359492"/>
                <a:ext cx="210106" cy="33617"/>
              </a:xfrm>
              <a:custGeom>
                <a:avLst/>
                <a:gdLst>
                  <a:gd name="connsiteX0" fmla="*/ 196660 w 210106"/>
                  <a:gd name="connsiteY0" fmla="*/ 33617 h 33617"/>
                  <a:gd name="connsiteX1" fmla="*/ 13447 w 210106"/>
                  <a:gd name="connsiteY1" fmla="*/ 33617 h 33617"/>
                  <a:gd name="connsiteX2" fmla="*/ 0 w 210106"/>
                  <a:gd name="connsiteY2" fmla="*/ 20170 h 33617"/>
                  <a:gd name="connsiteX3" fmla="*/ 0 w 210106"/>
                  <a:gd name="connsiteY3" fmla="*/ 13447 h 33617"/>
                  <a:gd name="connsiteX4" fmla="*/ 13447 w 210106"/>
                  <a:gd name="connsiteY4" fmla="*/ 0 h 33617"/>
                  <a:gd name="connsiteX5" fmla="*/ 196660 w 210106"/>
                  <a:gd name="connsiteY5" fmla="*/ 0 h 33617"/>
                  <a:gd name="connsiteX6" fmla="*/ 210107 w 210106"/>
                  <a:gd name="connsiteY6" fmla="*/ 13447 h 33617"/>
                  <a:gd name="connsiteX7" fmla="*/ 210107 w 210106"/>
                  <a:gd name="connsiteY7" fmla="*/ 20170 h 33617"/>
                  <a:gd name="connsiteX8" fmla="*/ 196660 w 210106"/>
                  <a:gd name="connsiteY8" fmla="*/ 33617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06" h="33617">
                    <a:moveTo>
                      <a:pt x="196660" y="33617"/>
                    </a:moveTo>
                    <a:lnTo>
                      <a:pt x="13447" y="33617"/>
                    </a:lnTo>
                    <a:cubicBezTo>
                      <a:pt x="6021" y="33617"/>
                      <a:pt x="0" y="27596"/>
                      <a:pt x="0" y="20170"/>
                    </a:cubicBezTo>
                    <a:lnTo>
                      <a:pt x="0" y="13447"/>
                    </a:lnTo>
                    <a:cubicBezTo>
                      <a:pt x="0" y="6021"/>
                      <a:pt x="6021" y="0"/>
                      <a:pt x="13447" y="0"/>
                    </a:cubicBezTo>
                    <a:lnTo>
                      <a:pt x="196660" y="0"/>
                    </a:lnTo>
                    <a:cubicBezTo>
                      <a:pt x="204086" y="0"/>
                      <a:pt x="210107" y="6021"/>
                      <a:pt x="210107" y="13447"/>
                    </a:cubicBezTo>
                    <a:lnTo>
                      <a:pt x="210107" y="20170"/>
                    </a:lnTo>
                    <a:cubicBezTo>
                      <a:pt x="210107" y="27596"/>
                      <a:pt x="204086" y="33617"/>
                      <a:pt x="196660" y="33617"/>
                    </a:cubicBezTo>
                    <a:close/>
                  </a:path>
                </a:pathLst>
              </a:custGeom>
              <a:grpFill/>
              <a:ln w="3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59" name="Forma libre: forma 1058">
              <a:extLst>
                <a:ext uri="{FF2B5EF4-FFF2-40B4-BE49-F238E27FC236}">
                  <a16:creationId xmlns:a16="http://schemas.microsoft.com/office/drawing/2014/main" id="{E68EAC53-3A3C-6FF1-5771-DA2EE06B9723}"/>
                </a:ext>
              </a:extLst>
            </p:cNvPr>
            <p:cNvSpPr/>
            <p:nvPr/>
          </p:nvSpPr>
          <p:spPr>
            <a:xfrm>
              <a:off x="8716444" y="2844069"/>
              <a:ext cx="504256" cy="278574"/>
            </a:xfrm>
            <a:custGeom>
              <a:avLst/>
              <a:gdLst>
                <a:gd name="connsiteX0" fmla="*/ 30 w 504256"/>
                <a:gd name="connsiteY0" fmla="*/ 25408 h 278574"/>
                <a:gd name="connsiteX1" fmla="*/ 0 w 504256"/>
                <a:gd name="connsiteY1" fmla="*/ 26447 h 278574"/>
                <a:gd name="connsiteX2" fmla="*/ 0 w 504256"/>
                <a:gd name="connsiteY2" fmla="*/ 26447 h 278574"/>
                <a:gd name="connsiteX3" fmla="*/ 252128 w 504256"/>
                <a:gd name="connsiteY3" fmla="*/ 278575 h 278574"/>
                <a:gd name="connsiteX4" fmla="*/ 252128 w 504256"/>
                <a:gd name="connsiteY4" fmla="*/ 278575 h 278574"/>
                <a:gd name="connsiteX5" fmla="*/ 504256 w 504256"/>
                <a:gd name="connsiteY5" fmla="*/ 26447 h 278574"/>
                <a:gd name="connsiteX6" fmla="*/ 504256 w 504256"/>
                <a:gd name="connsiteY6" fmla="*/ 26447 h 278574"/>
                <a:gd name="connsiteX7" fmla="*/ 504233 w 504256"/>
                <a:gd name="connsiteY7" fmla="*/ 25408 h 278574"/>
                <a:gd name="connsiteX8" fmla="*/ 252128 w 504256"/>
                <a:gd name="connsiteY8" fmla="*/ 0 h 278574"/>
                <a:gd name="connsiteX9" fmla="*/ 30 w 504256"/>
                <a:gd name="connsiteY9" fmla="*/ 25408 h 2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56" h="278574">
                  <a:moveTo>
                    <a:pt x="30" y="25408"/>
                  </a:moveTo>
                  <a:cubicBezTo>
                    <a:pt x="24" y="25757"/>
                    <a:pt x="0" y="26097"/>
                    <a:pt x="0" y="26447"/>
                  </a:cubicBezTo>
                  <a:lnTo>
                    <a:pt x="0" y="26447"/>
                  </a:lnTo>
                  <a:cubicBezTo>
                    <a:pt x="0" y="165692"/>
                    <a:pt x="112883" y="278575"/>
                    <a:pt x="252128" y="278575"/>
                  </a:cubicBezTo>
                  <a:lnTo>
                    <a:pt x="252128" y="278575"/>
                  </a:lnTo>
                  <a:cubicBezTo>
                    <a:pt x="391377" y="278575"/>
                    <a:pt x="504256" y="165692"/>
                    <a:pt x="504256" y="26447"/>
                  </a:cubicBezTo>
                  <a:lnTo>
                    <a:pt x="504256" y="26447"/>
                  </a:lnTo>
                  <a:cubicBezTo>
                    <a:pt x="504256" y="26097"/>
                    <a:pt x="504233" y="25757"/>
                    <a:pt x="504233" y="25408"/>
                  </a:cubicBezTo>
                  <a:cubicBezTo>
                    <a:pt x="504233" y="25408"/>
                    <a:pt x="361273" y="0"/>
                    <a:pt x="252128" y="0"/>
                  </a:cubicBezTo>
                  <a:cubicBezTo>
                    <a:pt x="142984" y="0"/>
                    <a:pt x="30" y="25408"/>
                    <a:pt x="30" y="25408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0" name="Forma libre: forma 1059">
              <a:extLst>
                <a:ext uri="{FF2B5EF4-FFF2-40B4-BE49-F238E27FC236}">
                  <a16:creationId xmlns:a16="http://schemas.microsoft.com/office/drawing/2014/main" id="{B7FEA709-AF00-3668-3492-650F3F97831F}"/>
                </a:ext>
              </a:extLst>
            </p:cNvPr>
            <p:cNvSpPr/>
            <p:nvPr/>
          </p:nvSpPr>
          <p:spPr>
            <a:xfrm>
              <a:off x="8716474" y="2374408"/>
              <a:ext cx="592026" cy="495068"/>
            </a:xfrm>
            <a:custGeom>
              <a:avLst/>
              <a:gdLst>
                <a:gd name="connsiteX0" fmla="*/ 576221 w 592026"/>
                <a:gd name="connsiteY0" fmla="*/ 208799 h 495068"/>
                <a:gd name="connsiteX1" fmla="*/ 563399 w 592026"/>
                <a:gd name="connsiteY1" fmla="*/ 195978 h 495068"/>
                <a:gd name="connsiteX2" fmla="*/ 487081 w 592026"/>
                <a:gd name="connsiteY2" fmla="*/ 195978 h 495068"/>
                <a:gd name="connsiteX3" fmla="*/ 394769 w 592026"/>
                <a:gd name="connsiteY3" fmla="*/ 288287 h 495068"/>
                <a:gd name="connsiteX4" fmla="*/ 336141 w 592026"/>
                <a:gd name="connsiteY4" fmla="*/ 258381 h 495068"/>
                <a:gd name="connsiteX5" fmla="*/ 336141 w 592026"/>
                <a:gd name="connsiteY5" fmla="*/ 0 h 495068"/>
                <a:gd name="connsiteX6" fmla="*/ 168055 w 592026"/>
                <a:gd name="connsiteY6" fmla="*/ 0 h 495068"/>
                <a:gd name="connsiteX7" fmla="*/ 168055 w 592026"/>
                <a:gd name="connsiteY7" fmla="*/ 258381 h 495068"/>
                <a:gd name="connsiteX8" fmla="*/ 0 w 592026"/>
                <a:gd name="connsiteY8" fmla="*/ 495069 h 495068"/>
                <a:gd name="connsiteX9" fmla="*/ 504203 w 592026"/>
                <a:gd name="connsiteY9" fmla="*/ 495069 h 495068"/>
                <a:gd name="connsiteX10" fmla="*/ 477726 w 592026"/>
                <a:gd name="connsiteY10" fmla="*/ 383611 h 495068"/>
                <a:gd name="connsiteX11" fmla="*/ 576221 w 592026"/>
                <a:gd name="connsiteY11" fmla="*/ 285117 h 495068"/>
                <a:gd name="connsiteX12" fmla="*/ 576221 w 592026"/>
                <a:gd name="connsiteY12" fmla="*/ 208799 h 49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026" h="495068">
                  <a:moveTo>
                    <a:pt x="576221" y="208799"/>
                  </a:moveTo>
                  <a:lnTo>
                    <a:pt x="563399" y="195978"/>
                  </a:lnTo>
                  <a:cubicBezTo>
                    <a:pt x="542324" y="174903"/>
                    <a:pt x="508156" y="174903"/>
                    <a:pt x="487081" y="195978"/>
                  </a:cubicBezTo>
                  <a:lnTo>
                    <a:pt x="394769" y="288287"/>
                  </a:lnTo>
                  <a:cubicBezTo>
                    <a:pt x="376770" y="275909"/>
                    <a:pt x="357098" y="265793"/>
                    <a:pt x="336141" y="258381"/>
                  </a:cubicBezTo>
                  <a:lnTo>
                    <a:pt x="336141" y="0"/>
                  </a:lnTo>
                  <a:lnTo>
                    <a:pt x="168055" y="0"/>
                  </a:lnTo>
                  <a:lnTo>
                    <a:pt x="168055" y="258381"/>
                  </a:lnTo>
                  <a:cubicBezTo>
                    <a:pt x="70461" y="292892"/>
                    <a:pt x="441" y="385753"/>
                    <a:pt x="0" y="495069"/>
                  </a:cubicBezTo>
                  <a:lnTo>
                    <a:pt x="504203" y="495069"/>
                  </a:lnTo>
                  <a:cubicBezTo>
                    <a:pt x="504041" y="455014"/>
                    <a:pt x="494504" y="417188"/>
                    <a:pt x="477726" y="383611"/>
                  </a:cubicBezTo>
                  <a:lnTo>
                    <a:pt x="576221" y="285117"/>
                  </a:lnTo>
                  <a:cubicBezTo>
                    <a:pt x="597295" y="264042"/>
                    <a:pt x="597295" y="229874"/>
                    <a:pt x="576221" y="208799"/>
                  </a:cubicBezTo>
                  <a:close/>
                </a:path>
              </a:pathLst>
            </a:custGeom>
            <a:solidFill>
              <a:srgbClr val="FFFF83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1" name="Forma libre: forma 1060">
              <a:extLst>
                <a:ext uri="{FF2B5EF4-FFF2-40B4-BE49-F238E27FC236}">
                  <a16:creationId xmlns:a16="http://schemas.microsoft.com/office/drawing/2014/main" id="{A5E03970-9792-2A40-8BB7-10B4236F7C7D}"/>
                </a:ext>
              </a:extLst>
            </p:cNvPr>
            <p:cNvSpPr/>
            <p:nvPr/>
          </p:nvSpPr>
          <p:spPr>
            <a:xfrm rot="2700000">
              <a:off x="9224392" y="2516998"/>
              <a:ext cx="69334" cy="173963"/>
            </a:xfrm>
            <a:custGeom>
              <a:avLst/>
              <a:gdLst>
                <a:gd name="connsiteX0" fmla="*/ 0 w 69334"/>
                <a:gd name="connsiteY0" fmla="*/ 0 h 173963"/>
                <a:gd name="connsiteX1" fmla="*/ 69335 w 69334"/>
                <a:gd name="connsiteY1" fmla="*/ 0 h 173963"/>
                <a:gd name="connsiteX2" fmla="*/ 69335 w 69334"/>
                <a:gd name="connsiteY2" fmla="*/ 173963 h 173963"/>
                <a:gd name="connsiteX3" fmla="*/ 0 w 69334"/>
                <a:gd name="connsiteY3" fmla="*/ 173963 h 17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34" h="173963">
                  <a:moveTo>
                    <a:pt x="0" y="0"/>
                  </a:moveTo>
                  <a:lnTo>
                    <a:pt x="69335" y="0"/>
                  </a:lnTo>
                  <a:lnTo>
                    <a:pt x="69335" y="173963"/>
                  </a:lnTo>
                  <a:lnTo>
                    <a:pt x="0" y="173963"/>
                  </a:lnTo>
                  <a:close/>
                </a:path>
              </a:pathLst>
            </a:custGeom>
            <a:solidFill>
              <a:srgbClr val="C4C4C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2" name="Forma libre: forma 1061">
              <a:extLst>
                <a:ext uri="{FF2B5EF4-FFF2-40B4-BE49-F238E27FC236}">
                  <a16:creationId xmlns:a16="http://schemas.microsoft.com/office/drawing/2014/main" id="{B95CFD25-7AFC-1716-27B4-903BC919319C}"/>
                </a:ext>
              </a:extLst>
            </p:cNvPr>
            <p:cNvSpPr/>
            <p:nvPr/>
          </p:nvSpPr>
          <p:spPr>
            <a:xfrm>
              <a:off x="9221793" y="2520383"/>
              <a:ext cx="120903" cy="120901"/>
            </a:xfrm>
            <a:custGeom>
              <a:avLst/>
              <a:gdLst>
                <a:gd name="connsiteX0" fmla="*/ 100118 w 120903"/>
                <a:gd name="connsiteY0" fmla="*/ 117949 h 120901"/>
                <a:gd name="connsiteX1" fmla="*/ 2955 w 120903"/>
                <a:gd name="connsiteY1" fmla="*/ 20785 h 120901"/>
                <a:gd name="connsiteX2" fmla="*/ 2955 w 120903"/>
                <a:gd name="connsiteY2" fmla="*/ 6522 h 120901"/>
                <a:gd name="connsiteX3" fmla="*/ 6522 w 120903"/>
                <a:gd name="connsiteY3" fmla="*/ 2955 h 120901"/>
                <a:gd name="connsiteX4" fmla="*/ 20785 w 120903"/>
                <a:gd name="connsiteY4" fmla="*/ 2955 h 120901"/>
                <a:gd name="connsiteX5" fmla="*/ 117949 w 120903"/>
                <a:gd name="connsiteY5" fmla="*/ 100118 h 120901"/>
                <a:gd name="connsiteX6" fmla="*/ 117949 w 120903"/>
                <a:gd name="connsiteY6" fmla="*/ 114382 h 120901"/>
                <a:gd name="connsiteX7" fmla="*/ 114382 w 120903"/>
                <a:gd name="connsiteY7" fmla="*/ 117949 h 120901"/>
                <a:gd name="connsiteX8" fmla="*/ 100118 w 120903"/>
                <a:gd name="connsiteY8" fmla="*/ 117949 h 12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3" h="120901">
                  <a:moveTo>
                    <a:pt x="100118" y="117949"/>
                  </a:moveTo>
                  <a:lnTo>
                    <a:pt x="2955" y="20785"/>
                  </a:lnTo>
                  <a:cubicBezTo>
                    <a:pt x="-985" y="16845"/>
                    <a:pt x="-985" y="10462"/>
                    <a:pt x="2955" y="6522"/>
                  </a:cubicBezTo>
                  <a:lnTo>
                    <a:pt x="6522" y="2955"/>
                  </a:lnTo>
                  <a:cubicBezTo>
                    <a:pt x="10462" y="-985"/>
                    <a:pt x="16846" y="-985"/>
                    <a:pt x="20785" y="2955"/>
                  </a:cubicBezTo>
                  <a:lnTo>
                    <a:pt x="117949" y="100118"/>
                  </a:lnTo>
                  <a:cubicBezTo>
                    <a:pt x="121889" y="104058"/>
                    <a:pt x="121889" y="110442"/>
                    <a:pt x="117949" y="114382"/>
                  </a:cubicBezTo>
                  <a:lnTo>
                    <a:pt x="114382" y="117949"/>
                  </a:lnTo>
                  <a:cubicBezTo>
                    <a:pt x="110442" y="121885"/>
                    <a:pt x="104055" y="121885"/>
                    <a:pt x="100118" y="117949"/>
                  </a:cubicBezTo>
                  <a:close/>
                </a:path>
              </a:pathLst>
            </a:custGeom>
            <a:solidFill>
              <a:srgbClr val="E4E4E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3" name="Forma libre: forma 1062">
              <a:extLst>
                <a:ext uri="{FF2B5EF4-FFF2-40B4-BE49-F238E27FC236}">
                  <a16:creationId xmlns:a16="http://schemas.microsoft.com/office/drawing/2014/main" id="{9F3DC450-A629-17EF-E866-9C2E09F5E24A}"/>
                </a:ext>
              </a:extLst>
            </p:cNvPr>
            <p:cNvSpPr/>
            <p:nvPr/>
          </p:nvSpPr>
          <p:spPr>
            <a:xfrm>
              <a:off x="8894614" y="2902451"/>
              <a:ext cx="33617" cy="33617"/>
            </a:xfrm>
            <a:custGeom>
              <a:avLst/>
              <a:gdLst>
                <a:gd name="connsiteX0" fmla="*/ 33617 w 33617"/>
                <a:gd name="connsiteY0" fmla="*/ 16809 h 33617"/>
                <a:gd name="connsiteX1" fmla="*/ 16809 w 33617"/>
                <a:gd name="connsiteY1" fmla="*/ 33617 h 33617"/>
                <a:gd name="connsiteX2" fmla="*/ 0 w 33617"/>
                <a:gd name="connsiteY2" fmla="*/ 16809 h 33617"/>
                <a:gd name="connsiteX3" fmla="*/ 16809 w 33617"/>
                <a:gd name="connsiteY3" fmla="*/ 0 h 33617"/>
                <a:gd name="connsiteX4" fmla="*/ 33617 w 33617"/>
                <a:gd name="connsiteY4" fmla="*/ 16809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7" h="33617">
                  <a:moveTo>
                    <a:pt x="33617" y="16809"/>
                  </a:moveTo>
                  <a:cubicBezTo>
                    <a:pt x="33617" y="26092"/>
                    <a:pt x="26092" y="33617"/>
                    <a:pt x="16809" y="33617"/>
                  </a:cubicBezTo>
                  <a:cubicBezTo>
                    <a:pt x="7525" y="33617"/>
                    <a:pt x="0" y="26092"/>
                    <a:pt x="0" y="16809"/>
                  </a:cubicBezTo>
                  <a:cubicBezTo>
                    <a:pt x="0" y="7525"/>
                    <a:pt x="7525" y="0"/>
                    <a:pt x="16809" y="0"/>
                  </a:cubicBezTo>
                  <a:cubicBezTo>
                    <a:pt x="26092" y="0"/>
                    <a:pt x="33617" y="7525"/>
                    <a:pt x="33617" y="16809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4" name="Forma libre: forma 1063">
              <a:extLst>
                <a:ext uri="{FF2B5EF4-FFF2-40B4-BE49-F238E27FC236}">
                  <a16:creationId xmlns:a16="http://schemas.microsoft.com/office/drawing/2014/main" id="{52C9423B-9823-AA57-2AD5-6D9E1D40A86E}"/>
                </a:ext>
              </a:extLst>
            </p:cNvPr>
            <p:cNvSpPr/>
            <p:nvPr/>
          </p:nvSpPr>
          <p:spPr>
            <a:xfrm>
              <a:off x="8855955" y="2988175"/>
              <a:ext cx="42021" cy="42021"/>
            </a:xfrm>
            <a:custGeom>
              <a:avLst/>
              <a:gdLst>
                <a:gd name="connsiteX0" fmla="*/ 42021 w 42021"/>
                <a:gd name="connsiteY0" fmla="*/ 21011 h 42021"/>
                <a:gd name="connsiteX1" fmla="*/ 21011 w 42021"/>
                <a:gd name="connsiteY1" fmla="*/ 42021 h 42021"/>
                <a:gd name="connsiteX2" fmla="*/ 0 w 42021"/>
                <a:gd name="connsiteY2" fmla="*/ 21011 h 42021"/>
                <a:gd name="connsiteX3" fmla="*/ 21011 w 42021"/>
                <a:gd name="connsiteY3" fmla="*/ 0 h 42021"/>
                <a:gd name="connsiteX4" fmla="*/ 42021 w 42021"/>
                <a:gd name="connsiteY4" fmla="*/ 21011 h 4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1" h="42021">
                  <a:moveTo>
                    <a:pt x="42021" y="21011"/>
                  </a:moveTo>
                  <a:cubicBezTo>
                    <a:pt x="42021" y="32615"/>
                    <a:pt x="32615" y="42021"/>
                    <a:pt x="21011" y="42021"/>
                  </a:cubicBezTo>
                  <a:cubicBezTo>
                    <a:pt x="9407" y="42021"/>
                    <a:pt x="0" y="32615"/>
                    <a:pt x="0" y="21011"/>
                  </a:cubicBezTo>
                  <a:cubicBezTo>
                    <a:pt x="0" y="9407"/>
                    <a:pt x="9407" y="0"/>
                    <a:pt x="21011" y="0"/>
                  </a:cubicBezTo>
                  <a:cubicBezTo>
                    <a:pt x="32615" y="0"/>
                    <a:pt x="42021" y="9407"/>
                    <a:pt x="42021" y="21011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5" name="Forma libre: forma 1064">
              <a:extLst>
                <a:ext uri="{FF2B5EF4-FFF2-40B4-BE49-F238E27FC236}">
                  <a16:creationId xmlns:a16="http://schemas.microsoft.com/office/drawing/2014/main" id="{26B45AB2-6C57-C61B-0297-7695142601A5}"/>
                </a:ext>
              </a:extLst>
            </p:cNvPr>
            <p:cNvSpPr/>
            <p:nvPr/>
          </p:nvSpPr>
          <p:spPr>
            <a:xfrm>
              <a:off x="9025721" y="2909175"/>
              <a:ext cx="50425" cy="50425"/>
            </a:xfrm>
            <a:custGeom>
              <a:avLst/>
              <a:gdLst>
                <a:gd name="connsiteX0" fmla="*/ 50426 w 50425"/>
                <a:gd name="connsiteY0" fmla="*/ 25213 h 50425"/>
                <a:gd name="connsiteX1" fmla="*/ 25213 w 50425"/>
                <a:gd name="connsiteY1" fmla="*/ 50426 h 50425"/>
                <a:gd name="connsiteX2" fmla="*/ 0 w 50425"/>
                <a:gd name="connsiteY2" fmla="*/ 25213 h 50425"/>
                <a:gd name="connsiteX3" fmla="*/ 25213 w 50425"/>
                <a:gd name="connsiteY3" fmla="*/ 0 h 50425"/>
                <a:gd name="connsiteX4" fmla="*/ 50426 w 50425"/>
                <a:gd name="connsiteY4" fmla="*/ 25213 h 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5" h="50425">
                  <a:moveTo>
                    <a:pt x="50426" y="25213"/>
                  </a:moveTo>
                  <a:cubicBezTo>
                    <a:pt x="50426" y="39138"/>
                    <a:pt x="39138" y="50426"/>
                    <a:pt x="25213" y="50426"/>
                  </a:cubicBezTo>
                  <a:cubicBezTo>
                    <a:pt x="11288" y="50426"/>
                    <a:pt x="0" y="39138"/>
                    <a:pt x="0" y="25213"/>
                  </a:cubicBezTo>
                  <a:cubicBezTo>
                    <a:pt x="0" y="11288"/>
                    <a:pt x="11288" y="0"/>
                    <a:pt x="25213" y="0"/>
                  </a:cubicBezTo>
                  <a:cubicBezTo>
                    <a:pt x="39138" y="0"/>
                    <a:pt x="50426" y="11288"/>
                    <a:pt x="50426" y="25213"/>
                  </a:cubicBezTo>
                  <a:close/>
                </a:path>
              </a:pathLst>
            </a:custGeom>
            <a:solidFill>
              <a:srgbClr val="FFFFFF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6" name="Forma libre: forma 1065">
              <a:extLst>
                <a:ext uri="{FF2B5EF4-FFF2-40B4-BE49-F238E27FC236}">
                  <a16:creationId xmlns:a16="http://schemas.microsoft.com/office/drawing/2014/main" id="{466CDB2C-1D53-142B-5642-A5E7DA1C2167}"/>
                </a:ext>
              </a:extLst>
            </p:cNvPr>
            <p:cNvSpPr/>
            <p:nvPr/>
          </p:nvSpPr>
          <p:spPr>
            <a:xfrm>
              <a:off x="8921508" y="2332622"/>
              <a:ext cx="92446" cy="210126"/>
            </a:xfrm>
            <a:custGeom>
              <a:avLst/>
              <a:gdLst>
                <a:gd name="connsiteX0" fmla="*/ 0 w 92446"/>
                <a:gd name="connsiteY0" fmla="*/ 0 h 210126"/>
                <a:gd name="connsiteX1" fmla="*/ 92447 w 92446"/>
                <a:gd name="connsiteY1" fmla="*/ 0 h 210126"/>
                <a:gd name="connsiteX2" fmla="*/ 92447 w 92446"/>
                <a:gd name="connsiteY2" fmla="*/ 210127 h 210126"/>
                <a:gd name="connsiteX3" fmla="*/ 0 w 92446"/>
                <a:gd name="connsiteY3" fmla="*/ 210127 h 2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6" h="210126">
                  <a:moveTo>
                    <a:pt x="0" y="0"/>
                  </a:moveTo>
                  <a:lnTo>
                    <a:pt x="92447" y="0"/>
                  </a:lnTo>
                  <a:lnTo>
                    <a:pt x="92447" y="210127"/>
                  </a:lnTo>
                  <a:lnTo>
                    <a:pt x="0" y="210127"/>
                  </a:lnTo>
                  <a:close/>
                </a:path>
              </a:pathLst>
            </a:custGeom>
            <a:solidFill>
              <a:srgbClr val="C4C4C4"/>
            </a:solidFill>
            <a:ln w="3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141867" y="2304448"/>
            <a:ext cx="245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Cutting-Edge Research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156793" y="3066566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Opportunities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160215" y="2962129"/>
            <a:ext cx="675379" cy="612743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0002E0"/>
          </a:solidFill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341806" y="6239744"/>
            <a:ext cx="499588" cy="270016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150679" y="5566506"/>
            <a:ext cx="26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s-ES" sz="1400" b="1" dirty="0" err="1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and </a:t>
            </a:r>
            <a:r>
              <a:rPr lang="es-ES" sz="1400" b="1" dirty="0" err="1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165605" y="6145740"/>
            <a:ext cx="193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165532" y="4336219"/>
            <a:ext cx="211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Exposure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148565" y="4797934"/>
            <a:ext cx="239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Real-World Challenges</a:t>
            </a:r>
          </a:p>
        </p:txBody>
      </p:sp>
      <p:grpSp>
        <p:nvGrpSpPr>
          <p:cNvPr id="1166" name="Grupo 1165">
            <a:extLst>
              <a:ext uri="{FF2B5EF4-FFF2-40B4-BE49-F238E27FC236}">
                <a16:creationId xmlns:a16="http://schemas.microsoft.com/office/drawing/2014/main" id="{750E5DB2-E9BE-9E78-8C5D-DE254A128C3B}"/>
              </a:ext>
            </a:extLst>
          </p:cNvPr>
          <p:cNvGrpSpPr/>
          <p:nvPr/>
        </p:nvGrpSpPr>
        <p:grpSpPr>
          <a:xfrm>
            <a:off x="2036048" y="4684064"/>
            <a:ext cx="746977" cy="715763"/>
            <a:chOff x="6980130" y="3751861"/>
            <a:chExt cx="914400" cy="914400"/>
          </a:xfrm>
        </p:grpSpPr>
        <p:pic>
          <p:nvPicPr>
            <p:cNvPr id="1165" name="Gráfico 1164" descr="Globo terrestre con relleno sólido">
              <a:extLst>
                <a:ext uri="{FF2B5EF4-FFF2-40B4-BE49-F238E27FC236}">
                  <a16:creationId xmlns:a16="http://schemas.microsoft.com/office/drawing/2014/main" id="{4EAB6831-3784-80BA-A2C7-551D684B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980130" y="3751861"/>
              <a:ext cx="914400" cy="914400"/>
            </a:xfrm>
            <a:prstGeom prst="rect">
              <a:avLst/>
            </a:prstGeom>
          </p:spPr>
        </p:pic>
        <p:pic>
          <p:nvPicPr>
            <p:cNvPr id="1163" name="Gráfico 1162" descr="Globo terráqueo: Europa y África con relleno sólido">
              <a:extLst>
                <a:ext uri="{FF2B5EF4-FFF2-40B4-BE49-F238E27FC236}">
                  <a16:creationId xmlns:a16="http://schemas.microsoft.com/office/drawing/2014/main" id="{8B2AF97E-4FAC-CDD5-ADC5-7B5893DD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75363" y="3860408"/>
              <a:ext cx="607850" cy="607850"/>
            </a:xfrm>
            <a:prstGeom prst="rect">
              <a:avLst/>
            </a:prstGeom>
          </p:spPr>
        </p:pic>
      </p:grpSp>
      <p:pic>
        <p:nvPicPr>
          <p:cNvPr id="1169" name="Gráfico 1168" descr="Probetas con relleno sólido">
            <a:extLst>
              <a:ext uri="{FF2B5EF4-FFF2-40B4-BE49-F238E27FC236}">
                <a16:creationId xmlns:a16="http://schemas.microsoft.com/office/drawing/2014/main" id="{586BB05D-7803-E1FD-D37E-599ABCAFB2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28684" y="5506768"/>
            <a:ext cx="505011" cy="505011"/>
          </a:xfrm>
          <a:prstGeom prst="rect">
            <a:avLst/>
          </a:prstGeom>
        </p:spPr>
      </p:pic>
      <p:pic>
        <p:nvPicPr>
          <p:cNvPr id="1171" name="Gráfico 1170" descr="Trabajador de oficina con relleno sólido">
            <a:extLst>
              <a:ext uri="{FF2B5EF4-FFF2-40B4-BE49-F238E27FC236}">
                <a16:creationId xmlns:a16="http://schemas.microsoft.com/office/drawing/2014/main" id="{9E5966C0-E913-F2F2-9A58-A985C01C6E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12409" y="6004693"/>
            <a:ext cx="580880" cy="580880"/>
          </a:xfrm>
          <a:prstGeom prst="rect">
            <a:avLst/>
          </a:prstGeom>
        </p:spPr>
      </p:pic>
      <p:pic>
        <p:nvPicPr>
          <p:cNvPr id="1173" name="Gráfico 1172" descr="Trabajadora de oficina con relleno sólido">
            <a:extLst>
              <a:ext uri="{FF2B5EF4-FFF2-40B4-BE49-F238E27FC236}">
                <a16:creationId xmlns:a16="http://schemas.microsoft.com/office/drawing/2014/main" id="{93A6FEE8-F6F1-E5F8-8250-BA04D4E61D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83768" y="6035253"/>
            <a:ext cx="550320" cy="5503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355268" y="1461149"/>
            <a:ext cx="1680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CORPORATIONS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068306" y="978607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068306" y="1648870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068306" y="2211213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603DC5-1A68-4544-920B-BE17679A6069}"/>
              </a:ext>
            </a:extLst>
          </p:cNvPr>
          <p:cNvSpPr txBox="1"/>
          <p:nvPr/>
        </p:nvSpPr>
        <p:spPr>
          <a:xfrm>
            <a:off x="9068306" y="2806009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Industry-Academia Events</a:t>
            </a:r>
            <a:endParaRPr lang="en-GB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068306" y="3230922"/>
            <a:ext cx="2635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75219" y="919814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120780">
            <a:off x="8618481" y="2155591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69607" y="1986170"/>
            <a:ext cx="598034" cy="598034"/>
          </a:xfrm>
          <a:prstGeom prst="rect">
            <a:avLst/>
          </a:prstGeom>
        </p:spPr>
      </p:pic>
      <p:grpSp>
        <p:nvGrpSpPr>
          <p:cNvPr id="1090" name="Grupo 1089">
            <a:extLst>
              <a:ext uri="{FF2B5EF4-FFF2-40B4-BE49-F238E27FC236}">
                <a16:creationId xmlns:a16="http://schemas.microsoft.com/office/drawing/2014/main" id="{D0A76653-23DE-8A31-DA82-7D73C4A16822}"/>
              </a:ext>
            </a:extLst>
          </p:cNvPr>
          <p:cNvGrpSpPr/>
          <p:nvPr/>
        </p:nvGrpSpPr>
        <p:grpSpPr>
          <a:xfrm>
            <a:off x="8306504" y="2625169"/>
            <a:ext cx="497643" cy="404957"/>
            <a:chOff x="6875654" y="4424810"/>
            <a:chExt cx="1164432" cy="974119"/>
          </a:xfrm>
        </p:grpSpPr>
        <p:sp>
          <p:nvSpPr>
            <p:cNvPr id="1152" name="Gráfico 6" descr="Fábrica con relleno sólido">
              <a:extLst>
                <a:ext uri="{FF2B5EF4-FFF2-40B4-BE49-F238E27FC236}">
                  <a16:creationId xmlns:a16="http://schemas.microsoft.com/office/drawing/2014/main" id="{79A4F129-0BEA-18B7-1AB6-01D51731EA6E}"/>
                </a:ext>
              </a:extLst>
            </p:cNvPr>
            <p:cNvSpPr/>
            <p:nvPr/>
          </p:nvSpPr>
          <p:spPr>
            <a:xfrm>
              <a:off x="7037438" y="4424810"/>
              <a:ext cx="1002648" cy="974119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0002E0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3" name="Gráfico 6" descr="Fábrica con relleno sólido">
              <a:extLst>
                <a:ext uri="{FF2B5EF4-FFF2-40B4-BE49-F238E27FC236}">
                  <a16:creationId xmlns:a16="http://schemas.microsoft.com/office/drawing/2014/main" id="{093C677B-A8BD-E2E8-7F41-B4565CEDECE5}"/>
                </a:ext>
              </a:extLst>
            </p:cNvPr>
            <p:cNvSpPr/>
            <p:nvPr/>
          </p:nvSpPr>
          <p:spPr>
            <a:xfrm>
              <a:off x="6875654" y="4578358"/>
              <a:ext cx="810638" cy="810638"/>
            </a:xfrm>
            <a:custGeom>
              <a:avLst/>
              <a:gdLst>
                <a:gd name="connsiteX0" fmla="*/ 1781937 w 2019528"/>
                <a:gd name="connsiteY0" fmla="*/ 1811636 h 2019528"/>
                <a:gd name="connsiteX1" fmla="*/ 1425550 w 2019528"/>
                <a:gd name="connsiteY1" fmla="*/ 1811636 h 2019528"/>
                <a:gd name="connsiteX2" fmla="*/ 1425550 w 2019528"/>
                <a:gd name="connsiteY2" fmla="*/ 1544345 h 2019528"/>
                <a:gd name="connsiteX3" fmla="*/ 1781937 w 2019528"/>
                <a:gd name="connsiteY3" fmla="*/ 1544345 h 2019528"/>
                <a:gd name="connsiteX4" fmla="*/ 1781937 w 2019528"/>
                <a:gd name="connsiteY4" fmla="*/ 1811636 h 2019528"/>
                <a:gd name="connsiteX5" fmla="*/ 1187958 w 2019528"/>
                <a:gd name="connsiteY5" fmla="*/ 1811636 h 2019528"/>
                <a:gd name="connsiteX6" fmla="*/ 831571 w 2019528"/>
                <a:gd name="connsiteY6" fmla="*/ 1811636 h 2019528"/>
                <a:gd name="connsiteX7" fmla="*/ 831571 w 2019528"/>
                <a:gd name="connsiteY7" fmla="*/ 1544345 h 2019528"/>
                <a:gd name="connsiteX8" fmla="*/ 1187958 w 2019528"/>
                <a:gd name="connsiteY8" fmla="*/ 1544345 h 2019528"/>
                <a:gd name="connsiteX9" fmla="*/ 1187958 w 2019528"/>
                <a:gd name="connsiteY9" fmla="*/ 1811636 h 2019528"/>
                <a:gd name="connsiteX10" fmla="*/ 593979 w 2019528"/>
                <a:gd name="connsiteY10" fmla="*/ 1811636 h 2019528"/>
                <a:gd name="connsiteX11" fmla="*/ 237592 w 2019528"/>
                <a:gd name="connsiteY11" fmla="*/ 1811636 h 2019528"/>
                <a:gd name="connsiteX12" fmla="*/ 237592 w 2019528"/>
                <a:gd name="connsiteY12" fmla="*/ 1544345 h 2019528"/>
                <a:gd name="connsiteX13" fmla="*/ 593979 w 2019528"/>
                <a:gd name="connsiteY13" fmla="*/ 1544345 h 2019528"/>
                <a:gd name="connsiteX14" fmla="*/ 593979 w 2019528"/>
                <a:gd name="connsiteY14" fmla="*/ 1811636 h 2019528"/>
                <a:gd name="connsiteX15" fmla="*/ 1217657 w 2019528"/>
                <a:gd name="connsiteY15" fmla="*/ 1217657 h 2019528"/>
                <a:gd name="connsiteX16" fmla="*/ 1217657 w 2019528"/>
                <a:gd name="connsiteY16" fmla="*/ 801872 h 2019528"/>
                <a:gd name="connsiteX17" fmla="*/ 415785 w 2019528"/>
                <a:gd name="connsiteY17" fmla="*/ 1217657 h 2019528"/>
                <a:gd name="connsiteX18" fmla="*/ 326688 w 2019528"/>
                <a:gd name="connsiteY18" fmla="*/ 0 h 2019528"/>
                <a:gd name="connsiteX19" fmla="*/ 89097 w 2019528"/>
                <a:gd name="connsiteY19" fmla="*/ 0 h 2019528"/>
                <a:gd name="connsiteX20" fmla="*/ 0 w 2019528"/>
                <a:gd name="connsiteY20" fmla="*/ 1217657 h 2019528"/>
                <a:gd name="connsiteX21" fmla="*/ 0 w 2019528"/>
                <a:gd name="connsiteY21" fmla="*/ 2019529 h 2019528"/>
                <a:gd name="connsiteX22" fmla="*/ 2019529 w 2019528"/>
                <a:gd name="connsiteY22" fmla="*/ 2019529 h 2019528"/>
                <a:gd name="connsiteX23" fmla="*/ 2019529 w 2019528"/>
                <a:gd name="connsiteY23" fmla="*/ 1217657 h 2019528"/>
                <a:gd name="connsiteX24" fmla="*/ 2019529 w 2019528"/>
                <a:gd name="connsiteY24" fmla="*/ 801872 h 2019528"/>
                <a:gd name="connsiteX25" fmla="*/ 1217657 w 2019528"/>
                <a:gd name="connsiteY25" fmla="*/ 1217657 h 20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528" h="2019528">
                  <a:moveTo>
                    <a:pt x="1781937" y="1811636"/>
                  </a:moveTo>
                  <a:lnTo>
                    <a:pt x="1425550" y="1811636"/>
                  </a:lnTo>
                  <a:lnTo>
                    <a:pt x="1425550" y="1544345"/>
                  </a:lnTo>
                  <a:lnTo>
                    <a:pt x="1781937" y="1544345"/>
                  </a:lnTo>
                  <a:lnTo>
                    <a:pt x="1781937" y="1811636"/>
                  </a:lnTo>
                  <a:close/>
                  <a:moveTo>
                    <a:pt x="1187958" y="1811636"/>
                  </a:moveTo>
                  <a:lnTo>
                    <a:pt x="831571" y="1811636"/>
                  </a:lnTo>
                  <a:lnTo>
                    <a:pt x="831571" y="1544345"/>
                  </a:lnTo>
                  <a:lnTo>
                    <a:pt x="1187958" y="1544345"/>
                  </a:lnTo>
                  <a:lnTo>
                    <a:pt x="1187958" y="1811636"/>
                  </a:lnTo>
                  <a:close/>
                  <a:moveTo>
                    <a:pt x="593979" y="1811636"/>
                  </a:moveTo>
                  <a:lnTo>
                    <a:pt x="237592" y="1811636"/>
                  </a:lnTo>
                  <a:lnTo>
                    <a:pt x="237592" y="1544345"/>
                  </a:lnTo>
                  <a:lnTo>
                    <a:pt x="593979" y="1544345"/>
                  </a:lnTo>
                  <a:lnTo>
                    <a:pt x="593979" y="1811636"/>
                  </a:lnTo>
                  <a:close/>
                  <a:moveTo>
                    <a:pt x="1217657" y="1217657"/>
                  </a:moveTo>
                  <a:lnTo>
                    <a:pt x="1217657" y="801872"/>
                  </a:lnTo>
                  <a:lnTo>
                    <a:pt x="415785" y="1217657"/>
                  </a:lnTo>
                  <a:lnTo>
                    <a:pt x="326688" y="0"/>
                  </a:lnTo>
                  <a:lnTo>
                    <a:pt x="89097" y="0"/>
                  </a:lnTo>
                  <a:lnTo>
                    <a:pt x="0" y="1217657"/>
                  </a:lnTo>
                  <a:lnTo>
                    <a:pt x="0" y="2019529"/>
                  </a:lnTo>
                  <a:lnTo>
                    <a:pt x="2019529" y="2019529"/>
                  </a:lnTo>
                  <a:lnTo>
                    <a:pt x="2019529" y="1217657"/>
                  </a:lnTo>
                  <a:lnTo>
                    <a:pt x="2019529" y="801872"/>
                  </a:lnTo>
                  <a:lnTo>
                    <a:pt x="1217657" y="1217657"/>
                  </a:lnTo>
                  <a:close/>
                </a:path>
              </a:pathLst>
            </a:custGeom>
            <a:solidFill>
              <a:srgbClr val="FFFF83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60" name="Gráfico 1159" descr="Trabajador de oficina con relleno sólido">
            <a:extLst>
              <a:ext uri="{FF2B5EF4-FFF2-40B4-BE49-F238E27FC236}">
                <a16:creationId xmlns:a16="http://schemas.microsoft.com/office/drawing/2014/main" id="{D8457783-2351-249A-B9C0-7877A487789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053605" y="2577502"/>
            <a:ext cx="438577" cy="438577"/>
          </a:xfrm>
          <a:prstGeom prst="rect">
            <a:avLst/>
          </a:prstGeom>
        </p:spPr>
      </p:pic>
      <p:pic>
        <p:nvPicPr>
          <p:cNvPr id="1162" name="Gráfico 1161" descr="Trabajadora de oficina con relleno sólido">
            <a:extLst>
              <a:ext uri="{FF2B5EF4-FFF2-40B4-BE49-F238E27FC236}">
                <a16:creationId xmlns:a16="http://schemas.microsoft.com/office/drawing/2014/main" id="{D106AC16-050D-CF83-BBE2-6D10F47802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645872" y="2622444"/>
            <a:ext cx="394463" cy="394463"/>
          </a:xfrm>
          <a:prstGeom prst="rect">
            <a:avLst/>
          </a:prstGeom>
        </p:spPr>
      </p:pic>
      <p:pic>
        <p:nvPicPr>
          <p:cNvPr id="1168" name="Gráfico 1167" descr="Periódico con relleno sólido">
            <a:extLst>
              <a:ext uri="{FF2B5EF4-FFF2-40B4-BE49-F238E27FC236}">
                <a16:creationId xmlns:a16="http://schemas.microsoft.com/office/drawing/2014/main" id="{6976805D-738C-8004-56A8-8470CCFED21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287722" y="3113786"/>
            <a:ext cx="561920" cy="561920"/>
          </a:xfrm>
          <a:prstGeom prst="rect">
            <a:avLst/>
          </a:prstGeom>
        </p:spPr>
      </p:pic>
      <p:sp>
        <p:nvSpPr>
          <p:cNvPr id="1170" name="CuadroTexto 1169">
            <a:extLst>
              <a:ext uri="{FF2B5EF4-FFF2-40B4-BE49-F238E27FC236}">
                <a16:creationId xmlns:a16="http://schemas.microsoft.com/office/drawing/2014/main" id="{462234A0-B6D7-64AA-E236-75C5C06DA938}"/>
              </a:ext>
            </a:extLst>
          </p:cNvPr>
          <p:cNvSpPr txBox="1"/>
          <p:nvPr/>
        </p:nvSpPr>
        <p:spPr>
          <a:xfrm>
            <a:off x="9068306" y="4051823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Advisors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9068306" y="4556416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Agencies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9068306" y="5075280"/>
            <a:ext cx="29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and National Ministries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5" name="CuadroTexto 1174">
            <a:extLst>
              <a:ext uri="{FF2B5EF4-FFF2-40B4-BE49-F238E27FC236}">
                <a16:creationId xmlns:a16="http://schemas.microsoft.com/office/drawing/2014/main" id="{A7DE9332-8530-98BA-E266-4A6238D79967}"/>
              </a:ext>
            </a:extLst>
          </p:cNvPr>
          <p:cNvSpPr txBox="1"/>
          <p:nvPr/>
        </p:nvSpPr>
        <p:spPr>
          <a:xfrm>
            <a:off x="9068306" y="5675014"/>
            <a:ext cx="260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Chambers of Commerce</a:t>
            </a:r>
            <a:endParaRPr lang="en-GB" sz="1400" dirty="0"/>
          </a:p>
        </p:txBody>
      </p:sp>
      <p:pic>
        <p:nvPicPr>
          <p:cNvPr id="1176" name="Picture 2" descr="Access to EU Finance - Access to EU Finance - European Commission">
            <a:extLst>
              <a:ext uri="{FF2B5EF4-FFF2-40B4-BE49-F238E27FC236}">
                <a16:creationId xmlns:a16="http://schemas.microsoft.com/office/drawing/2014/main" id="{B8A001EC-71D7-2B1B-B25B-187DA6CA1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7"/>
          <a:stretch/>
        </p:blipFill>
        <p:spPr bwMode="auto">
          <a:xfrm>
            <a:off x="8298619" y="4025929"/>
            <a:ext cx="538244" cy="4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Gráfico 1177" descr="Bombilla con relleno sólido">
            <a:extLst>
              <a:ext uri="{FF2B5EF4-FFF2-40B4-BE49-F238E27FC236}">
                <a16:creationId xmlns:a16="http://schemas.microsoft.com/office/drawing/2014/main" id="{9FC96C58-50B2-1162-16E3-DFAAC5AC33D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357903" y="4525931"/>
            <a:ext cx="431276" cy="431276"/>
          </a:xfrm>
          <a:prstGeom prst="rect">
            <a:avLst/>
          </a:prstGeom>
        </p:spPr>
      </p:pic>
      <p:sp>
        <p:nvSpPr>
          <p:cNvPr id="1179" name="CuadroTexto 1178">
            <a:extLst>
              <a:ext uri="{FF2B5EF4-FFF2-40B4-BE49-F238E27FC236}">
                <a16:creationId xmlns:a16="http://schemas.microsoft.com/office/drawing/2014/main" id="{0AB50764-475B-82DB-A53E-A4AD3B65A507}"/>
              </a:ext>
            </a:extLst>
          </p:cNvPr>
          <p:cNvSpPr txBox="1"/>
          <p:nvPr/>
        </p:nvSpPr>
        <p:spPr>
          <a:xfrm>
            <a:off x="9068306" y="6245848"/>
            <a:ext cx="2745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Business Associations</a:t>
            </a:r>
            <a:endParaRPr lang="en-GB" sz="1400" dirty="0"/>
          </a:p>
        </p:txBody>
      </p:sp>
      <p:pic>
        <p:nvPicPr>
          <p:cNvPr id="15" name="Gráfico 14" descr="Edificio con relleno sólido">
            <a:extLst>
              <a:ext uri="{FF2B5EF4-FFF2-40B4-BE49-F238E27FC236}">
                <a16:creationId xmlns:a16="http://schemas.microsoft.com/office/drawing/2014/main" id="{E9B13DFA-5A5B-1D63-EC18-F39CE766B35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63344" y="2146326"/>
            <a:ext cx="914400" cy="1103172"/>
          </a:xfrm>
          <a:prstGeom prst="rect">
            <a:avLst/>
          </a:prstGeom>
        </p:spPr>
      </p:pic>
      <p:pic>
        <p:nvPicPr>
          <p:cNvPr id="17" name="Gráfico 16" descr="Edificio con relleno sólido">
            <a:extLst>
              <a:ext uri="{FF2B5EF4-FFF2-40B4-BE49-F238E27FC236}">
                <a16:creationId xmlns:a16="http://schemas.microsoft.com/office/drawing/2014/main" id="{15053DD9-0F53-286A-7F9B-37612F586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1026" y="2294024"/>
            <a:ext cx="914400" cy="1103172"/>
          </a:xfrm>
          <a:prstGeom prst="rect">
            <a:avLst/>
          </a:prstGeom>
        </p:spPr>
      </p:pic>
      <p:pic>
        <p:nvPicPr>
          <p:cNvPr id="19" name="Gráfico 18" descr="Edificio con relleno sólido">
            <a:extLst>
              <a:ext uri="{FF2B5EF4-FFF2-40B4-BE49-F238E27FC236}">
                <a16:creationId xmlns:a16="http://schemas.microsoft.com/office/drawing/2014/main" id="{7A28C372-FA80-161D-CB69-A485B0AC209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074205" y="2296007"/>
            <a:ext cx="914400" cy="11031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7AC5A26-3456-2948-7EDC-518E6A5EB37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685D9A4-1539-2077-1615-51BE36E6CE24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áfico 21" descr="Éxito de grupo con relleno sólido">
            <a:extLst>
              <a:ext uri="{FF2B5EF4-FFF2-40B4-BE49-F238E27FC236}">
                <a16:creationId xmlns:a16="http://schemas.microsoft.com/office/drawing/2014/main" id="{B0FE1DD1-1960-E8D1-AD1B-DE6CD260EDE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1540" y="16395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879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PUBLIC ADMINISTRATION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193145" y="1300817"/>
            <a:ext cx="179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PUBLIC ADMINISTRATION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áfico 28" descr="Tribunal contorno">
            <a:extLst>
              <a:ext uri="{FF2B5EF4-FFF2-40B4-BE49-F238E27FC236}">
                <a16:creationId xmlns:a16="http://schemas.microsoft.com/office/drawing/2014/main" id="{5A764D50-503F-A200-24F6-C2885B8E1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4354" y="5409008"/>
            <a:ext cx="523805" cy="523805"/>
          </a:xfrm>
          <a:prstGeom prst="rect">
            <a:avLst/>
          </a:prstGeom>
        </p:spPr>
      </p:pic>
      <p:pic>
        <p:nvPicPr>
          <p:cNvPr id="31" name="Gráfico 30" descr="Edificio con relleno sólido">
            <a:extLst>
              <a:ext uri="{FF2B5EF4-FFF2-40B4-BE49-F238E27FC236}">
                <a16:creationId xmlns:a16="http://schemas.microsoft.com/office/drawing/2014/main" id="{1C1D76F5-876B-98C2-8E42-8DEBAD2F6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992" y="2288851"/>
            <a:ext cx="914400" cy="914400"/>
          </a:xfrm>
          <a:prstGeom prst="rect">
            <a:avLst/>
          </a:prstGeom>
        </p:spPr>
      </p:pic>
      <p:pic>
        <p:nvPicPr>
          <p:cNvPr id="35" name="Gráfico 34" descr="Centro educativo contorno">
            <a:extLst>
              <a:ext uri="{FF2B5EF4-FFF2-40B4-BE49-F238E27FC236}">
                <a16:creationId xmlns:a16="http://schemas.microsoft.com/office/drawing/2014/main" id="{0EF8A22F-29A8-348A-FD9C-82392D38A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5714" y="4749045"/>
            <a:ext cx="633302" cy="633302"/>
          </a:xfrm>
          <a:prstGeom prst="rect">
            <a:avLst/>
          </a:prstGeom>
        </p:spPr>
      </p:pic>
      <p:pic>
        <p:nvPicPr>
          <p:cNvPr id="37" name="Gráfico 36" descr="Ciudad contorno">
            <a:extLst>
              <a:ext uri="{FF2B5EF4-FFF2-40B4-BE49-F238E27FC236}">
                <a16:creationId xmlns:a16="http://schemas.microsoft.com/office/drawing/2014/main" id="{AE5E57CD-8CE4-584C-1E2F-63DC362D4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6288" y="2264785"/>
            <a:ext cx="1051557" cy="107720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084412" y="1063255"/>
            <a:ext cx="264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Cutting-Edge Research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084412" y="1812682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</p:txBody>
      </p: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084412" y="2446570"/>
            <a:ext cx="245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Development</a:t>
            </a: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084412" y="3194258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Opportunities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241037" y="3113786"/>
            <a:ext cx="541289" cy="491089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0002E0"/>
          </a:solidFill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354354" y="6076497"/>
            <a:ext cx="499588" cy="270016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041152" y="5566506"/>
            <a:ext cx="26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Sustainability</a:t>
            </a: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041152" y="6250904"/>
            <a:ext cx="301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 Resources and Facilities</a:t>
            </a: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041152" y="4208795"/>
            <a:ext cx="211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Expertise</a:t>
            </a: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041152" y="4797934"/>
            <a:ext cx="239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Support</a:t>
            </a:r>
          </a:p>
        </p:txBody>
      </p:sp>
      <p:pic>
        <p:nvPicPr>
          <p:cNvPr id="1171" name="Gráfico 1170" descr="Trabajador de oficina con relleno sólido">
            <a:extLst>
              <a:ext uri="{FF2B5EF4-FFF2-40B4-BE49-F238E27FC236}">
                <a16:creationId xmlns:a16="http://schemas.microsoft.com/office/drawing/2014/main" id="{9E5966C0-E913-F2F2-9A58-A985C01C6E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8550" y="6004693"/>
            <a:ext cx="580880" cy="580880"/>
          </a:xfrm>
          <a:prstGeom prst="rect">
            <a:avLst/>
          </a:prstGeom>
        </p:spPr>
      </p:pic>
      <p:pic>
        <p:nvPicPr>
          <p:cNvPr id="1173" name="Gráfico 1172" descr="Trabajadora de oficina con relleno sólido">
            <a:extLst>
              <a:ext uri="{FF2B5EF4-FFF2-40B4-BE49-F238E27FC236}">
                <a16:creationId xmlns:a16="http://schemas.microsoft.com/office/drawing/2014/main" id="{93A6FEE8-F6F1-E5F8-8250-BA04D4E61D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83768" y="6035253"/>
            <a:ext cx="550320" cy="5503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356672" y="1417135"/>
            <a:ext cx="178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PUBLIC ADMINISTRATION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080854" y="985850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080854" y="1807847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080854" y="2495612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080854" y="3171549"/>
            <a:ext cx="2566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32369" y="919814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120780">
            <a:off x="8660820" y="2280780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75868" y="2306377"/>
            <a:ext cx="598034" cy="598034"/>
          </a:xfrm>
          <a:prstGeom prst="rect">
            <a:avLst/>
          </a:prstGeom>
        </p:spPr>
      </p:pic>
      <p:pic>
        <p:nvPicPr>
          <p:cNvPr id="1168" name="Gráfico 1167" descr="Periódico con relleno sólido">
            <a:extLst>
              <a:ext uri="{FF2B5EF4-FFF2-40B4-BE49-F238E27FC236}">
                <a16:creationId xmlns:a16="http://schemas.microsoft.com/office/drawing/2014/main" id="{6976805D-738C-8004-56A8-8470CCFED2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15428" y="2984311"/>
            <a:ext cx="561920" cy="561920"/>
          </a:xfrm>
          <a:prstGeom prst="rect">
            <a:avLst/>
          </a:prstGeom>
        </p:spPr>
      </p:pic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9080854" y="4393169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Agencies</a:t>
            </a: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9080854" y="4912033"/>
            <a:ext cx="339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Ministries</a:t>
            </a:r>
          </a:p>
        </p:txBody>
      </p:sp>
      <p:sp>
        <p:nvSpPr>
          <p:cNvPr id="1175" name="CuadroTexto 1174">
            <a:extLst>
              <a:ext uri="{FF2B5EF4-FFF2-40B4-BE49-F238E27FC236}">
                <a16:creationId xmlns:a16="http://schemas.microsoft.com/office/drawing/2014/main" id="{A7DE9332-8530-98BA-E266-4A6238D79967}"/>
              </a:ext>
            </a:extLst>
          </p:cNvPr>
          <p:cNvSpPr txBox="1"/>
          <p:nvPr/>
        </p:nvSpPr>
        <p:spPr>
          <a:xfrm>
            <a:off x="9080854" y="5511767"/>
            <a:ext cx="260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City Council departments</a:t>
            </a:r>
            <a:endParaRPr lang="en-GB" sz="1400" dirty="0"/>
          </a:p>
        </p:txBody>
      </p:sp>
      <p:pic>
        <p:nvPicPr>
          <p:cNvPr id="1178" name="Gráfico 1177" descr="Bombilla con relleno sólido">
            <a:extLst>
              <a:ext uri="{FF2B5EF4-FFF2-40B4-BE49-F238E27FC236}">
                <a16:creationId xmlns:a16="http://schemas.microsoft.com/office/drawing/2014/main" id="{9FC96C58-50B2-1162-16E3-DFAAC5AC33D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70451" y="4362684"/>
            <a:ext cx="431276" cy="431276"/>
          </a:xfrm>
          <a:prstGeom prst="rect">
            <a:avLst/>
          </a:prstGeom>
        </p:spPr>
      </p:pic>
      <p:sp>
        <p:nvSpPr>
          <p:cNvPr id="1179" name="CuadroTexto 1178">
            <a:extLst>
              <a:ext uri="{FF2B5EF4-FFF2-40B4-BE49-F238E27FC236}">
                <a16:creationId xmlns:a16="http://schemas.microsoft.com/office/drawing/2014/main" id="{0AB50764-475B-82DB-A53E-A4AD3B65A507}"/>
              </a:ext>
            </a:extLst>
          </p:cNvPr>
          <p:cNvSpPr txBox="1"/>
          <p:nvPr/>
        </p:nvSpPr>
        <p:spPr>
          <a:xfrm>
            <a:off x="9080854" y="6082601"/>
            <a:ext cx="2745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Local authorities</a:t>
            </a:r>
            <a:endParaRPr lang="en-GB" sz="1400" dirty="0"/>
          </a:p>
        </p:txBody>
      </p:sp>
      <p:pic>
        <p:nvPicPr>
          <p:cNvPr id="15" name="Gráfico 14" descr="Profesor con relleno sólido">
            <a:extLst>
              <a:ext uri="{FF2B5EF4-FFF2-40B4-BE49-F238E27FC236}">
                <a16:creationId xmlns:a16="http://schemas.microsoft.com/office/drawing/2014/main" id="{700E0E11-FA1F-B1A6-5F3B-A6B4C7FE13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2384691" y="931981"/>
            <a:ext cx="508598" cy="508598"/>
          </a:xfrm>
          <a:prstGeom prst="rect">
            <a:avLst/>
          </a:prstGeom>
        </p:spPr>
      </p:pic>
      <p:pic>
        <p:nvPicPr>
          <p:cNvPr id="17" name="Gráfico 16" descr="Profesora con relleno sólido">
            <a:extLst>
              <a:ext uri="{FF2B5EF4-FFF2-40B4-BE49-F238E27FC236}">
                <a16:creationId xmlns:a16="http://schemas.microsoft.com/office/drawing/2014/main" id="{A0AC4F7F-AD90-72CE-2F5A-8BE89AD0BD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54009" y="916111"/>
            <a:ext cx="545665" cy="545665"/>
          </a:xfrm>
          <a:prstGeom prst="rect">
            <a:avLst/>
          </a:prstGeom>
        </p:spPr>
      </p:pic>
      <p:pic>
        <p:nvPicPr>
          <p:cNvPr id="19" name="Gráfico 18" descr="Aula de clases con relleno sólido">
            <a:extLst>
              <a:ext uri="{FF2B5EF4-FFF2-40B4-BE49-F238E27FC236}">
                <a16:creationId xmlns:a16="http://schemas.microsoft.com/office/drawing/2014/main" id="{1424B0F0-B5BB-A22C-3B58-47A7F6F458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24325" y="1664884"/>
            <a:ext cx="528038" cy="528038"/>
          </a:xfrm>
          <a:prstGeom prst="rect">
            <a:avLst/>
          </a:prstGeom>
        </p:spPr>
      </p:pic>
      <p:pic>
        <p:nvPicPr>
          <p:cNvPr id="20" name="Gráfico 19" descr="Contrato con relleno sólido">
            <a:extLst>
              <a:ext uri="{FF2B5EF4-FFF2-40B4-BE49-F238E27FC236}">
                <a16:creationId xmlns:a16="http://schemas.microsoft.com/office/drawing/2014/main" id="{565307A5-BEEE-CC2C-461B-5DDF05784A2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20828877">
            <a:off x="2186909" y="2352938"/>
            <a:ext cx="540638" cy="498464"/>
          </a:xfrm>
          <a:prstGeom prst="rect">
            <a:avLst/>
          </a:prstGeom>
        </p:spPr>
      </p:pic>
      <p:pic>
        <p:nvPicPr>
          <p:cNvPr id="21" name="Gráfico 20" descr="Pluma con relleno sólido">
            <a:extLst>
              <a:ext uri="{FF2B5EF4-FFF2-40B4-BE49-F238E27FC236}">
                <a16:creationId xmlns:a16="http://schemas.microsoft.com/office/drawing/2014/main" id="{535CC679-A93F-2916-7416-87411E0021B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98439" y="2347777"/>
            <a:ext cx="414617" cy="414617"/>
          </a:xfrm>
          <a:prstGeom prst="rect">
            <a:avLst/>
          </a:prstGeom>
        </p:spPr>
      </p:pic>
      <p:pic>
        <p:nvPicPr>
          <p:cNvPr id="22" name="Gráfico 21" descr="Contrato con relleno sólido">
            <a:extLst>
              <a:ext uri="{FF2B5EF4-FFF2-40B4-BE49-F238E27FC236}">
                <a16:creationId xmlns:a16="http://schemas.microsoft.com/office/drawing/2014/main" id="{CD2EBFDE-B8C3-CB01-F867-D2D0CF8271D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20828877">
            <a:off x="1922378" y="3991067"/>
            <a:ext cx="540638" cy="498464"/>
          </a:xfrm>
          <a:prstGeom prst="rect">
            <a:avLst/>
          </a:prstGeom>
        </p:spPr>
      </p:pic>
      <p:pic>
        <p:nvPicPr>
          <p:cNvPr id="24" name="Gráfico 23" descr="Máquina de escribir con relleno sólido">
            <a:extLst>
              <a:ext uri="{FF2B5EF4-FFF2-40B4-BE49-F238E27FC236}">
                <a16:creationId xmlns:a16="http://schemas.microsoft.com/office/drawing/2014/main" id="{B25EFAF5-5230-F169-92B4-BBF25F4277F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336700" y="3970741"/>
            <a:ext cx="580880" cy="580880"/>
          </a:xfrm>
          <a:prstGeom prst="rect">
            <a:avLst/>
          </a:prstGeom>
        </p:spPr>
      </p:pic>
      <p:pic>
        <p:nvPicPr>
          <p:cNvPr id="26" name="Gráfico 25" descr="Jueza con relleno sólido">
            <a:extLst>
              <a:ext uri="{FF2B5EF4-FFF2-40B4-BE49-F238E27FC236}">
                <a16:creationId xmlns:a16="http://schemas.microsoft.com/office/drawing/2014/main" id="{8356B00E-F13D-3AFF-7E6A-5CC6F684C05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457228" y="4636927"/>
            <a:ext cx="530311" cy="530311"/>
          </a:xfrm>
          <a:prstGeom prst="rect">
            <a:avLst/>
          </a:prstGeom>
        </p:spPr>
      </p:pic>
      <p:pic>
        <p:nvPicPr>
          <p:cNvPr id="28" name="Gráfico 27" descr="Juez con relleno sólido">
            <a:extLst>
              <a:ext uri="{FF2B5EF4-FFF2-40B4-BE49-F238E27FC236}">
                <a16:creationId xmlns:a16="http://schemas.microsoft.com/office/drawing/2014/main" id="{0714A2CE-1FAD-C5BF-B6E9-68443B8569E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18804" y="4601042"/>
            <a:ext cx="593623" cy="593623"/>
          </a:xfrm>
          <a:prstGeom prst="rect">
            <a:avLst/>
          </a:prstGeom>
        </p:spPr>
      </p:pic>
      <p:pic>
        <p:nvPicPr>
          <p:cNvPr id="36" name="Gráfico 35" descr="Reciclaje con relleno sólido">
            <a:extLst>
              <a:ext uri="{FF2B5EF4-FFF2-40B4-BE49-F238E27FC236}">
                <a16:creationId xmlns:a16="http://schemas.microsoft.com/office/drawing/2014/main" id="{B33DC136-1DC5-ABE0-2AAF-76A21ED884C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048842" y="5361649"/>
            <a:ext cx="519079" cy="519079"/>
          </a:xfrm>
          <a:prstGeom prst="rect">
            <a:avLst/>
          </a:prstGeom>
        </p:spPr>
      </p:pic>
      <p:pic>
        <p:nvPicPr>
          <p:cNvPr id="47" name="Gráfico 46" descr="reloj de arena 90% con relleno sólido">
            <a:extLst>
              <a:ext uri="{FF2B5EF4-FFF2-40B4-BE49-F238E27FC236}">
                <a16:creationId xmlns:a16="http://schemas.microsoft.com/office/drawing/2014/main" id="{EEB818CA-0BE9-5789-D2BB-39A4021E15C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482754" y="5372127"/>
            <a:ext cx="464762" cy="46476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B236509-30BA-6D65-49FC-73AC03DCCCAE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 descr="Éxito de grupo con relleno sólido">
            <a:extLst>
              <a:ext uri="{FF2B5EF4-FFF2-40B4-BE49-F238E27FC236}">
                <a16:creationId xmlns:a16="http://schemas.microsoft.com/office/drawing/2014/main" id="{5CB09739-F90A-D7E3-E57F-6C3011F746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  <p:pic>
        <p:nvPicPr>
          <p:cNvPr id="27" name="Gráfico 26" descr="Edificio con relleno sólido">
            <a:extLst>
              <a:ext uri="{FF2B5EF4-FFF2-40B4-BE49-F238E27FC236}">
                <a16:creationId xmlns:a16="http://schemas.microsoft.com/office/drawing/2014/main" id="{7D716CFE-09DD-1C29-777E-CEB1DA139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4368" y="2321306"/>
            <a:ext cx="914400" cy="914400"/>
          </a:xfrm>
          <a:prstGeom prst="rect">
            <a:avLst/>
          </a:prstGeom>
        </p:spPr>
      </p:pic>
      <p:pic>
        <p:nvPicPr>
          <p:cNvPr id="33" name="Gráfico 32" descr="Ciudad contorno">
            <a:extLst>
              <a:ext uri="{FF2B5EF4-FFF2-40B4-BE49-F238E27FC236}">
                <a16:creationId xmlns:a16="http://schemas.microsoft.com/office/drawing/2014/main" id="{E932A329-4672-23D5-1755-84942281C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664" y="2297240"/>
            <a:ext cx="1051557" cy="107720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C1E02941-1AF8-22BE-3592-3C1C8955ECC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29" y="15186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695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MUSEUMS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332355" y="1306030"/>
            <a:ext cx="1367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MUSEUMS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196063" y="1087196"/>
            <a:ext cx="291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Research Expertise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196063" y="1546409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Funding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290B1023-F6DC-324B-B764-B794B28CA56F}"/>
              </a:ext>
            </a:extLst>
          </p:cNvPr>
          <p:cNvGrpSpPr/>
          <p:nvPr/>
        </p:nvGrpSpPr>
        <p:grpSpPr>
          <a:xfrm>
            <a:off x="2131200" y="1508982"/>
            <a:ext cx="644581" cy="417263"/>
            <a:chOff x="5307470" y="1610556"/>
            <a:chExt cx="1175339" cy="760844"/>
          </a:xfrm>
        </p:grpSpPr>
        <p:pic>
          <p:nvPicPr>
            <p:cNvPr id="41" name="Gráfico 40" descr="Euro con relleno sólido">
              <a:extLst>
                <a:ext uri="{FF2B5EF4-FFF2-40B4-BE49-F238E27FC236}">
                  <a16:creationId xmlns:a16="http://schemas.microsoft.com/office/drawing/2014/main" id="{34B3045B-DF9E-6715-B05F-FF2F3558A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07470" y="1660785"/>
              <a:ext cx="671166" cy="671166"/>
            </a:xfrm>
            <a:prstGeom prst="rect">
              <a:avLst/>
            </a:prstGeom>
          </p:spPr>
        </p:pic>
        <p:pic>
          <p:nvPicPr>
            <p:cNvPr id="42" name="Gráfico 41" descr="Euro con relleno sólido">
              <a:extLst>
                <a:ext uri="{FF2B5EF4-FFF2-40B4-BE49-F238E27FC236}">
                  <a16:creationId xmlns:a16="http://schemas.microsoft.com/office/drawing/2014/main" id="{356E7B79-5EF6-EC5A-A7B9-A7F15BD6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73401" y="1610556"/>
              <a:ext cx="671166" cy="671166"/>
            </a:xfrm>
            <a:prstGeom prst="rect">
              <a:avLst/>
            </a:prstGeom>
          </p:spPr>
        </p:pic>
        <p:pic>
          <p:nvPicPr>
            <p:cNvPr id="43" name="Gráfico 42" descr="Euro con relleno sólido">
              <a:extLst>
                <a:ext uri="{FF2B5EF4-FFF2-40B4-BE49-F238E27FC236}">
                  <a16:creationId xmlns:a16="http://schemas.microsoft.com/office/drawing/2014/main" id="{4B1CCECA-A9AE-F556-5A69-4A5064D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1643" y="1700234"/>
              <a:ext cx="671166" cy="671166"/>
            </a:xfrm>
            <a:prstGeom prst="rect">
              <a:avLst/>
            </a:prstGeom>
          </p:spPr>
        </p:pic>
      </p:grp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196063" y="2063591"/>
            <a:ext cx="245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and Collections Management</a:t>
            </a: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196063" y="3240903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Opportunities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290995" y="3158686"/>
            <a:ext cx="521618" cy="473242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0002E0"/>
          </a:solidFill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315657" y="6179970"/>
            <a:ext cx="614637" cy="374508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196063" y="5442424"/>
            <a:ext cx="2962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exposure</a:t>
            </a: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196063" y="6179608"/>
            <a:ext cx="266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Public Engagement</a:t>
            </a: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196063" y="4108143"/>
            <a:ext cx="26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Collections</a:t>
            </a: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196063" y="4721245"/>
            <a:ext cx="239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Heritage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551845" y="1311916"/>
            <a:ext cx="128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MUSEUMS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220143" y="978607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220143" y="1648870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220143" y="2211213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603DC5-1A68-4544-920B-BE17679A6069}"/>
              </a:ext>
            </a:extLst>
          </p:cNvPr>
          <p:cNvSpPr txBox="1"/>
          <p:nvPr/>
        </p:nvSpPr>
        <p:spPr>
          <a:xfrm>
            <a:off x="9220143" y="2740170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Cultural Events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220143" y="3275111"/>
            <a:ext cx="25680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8825" y="955361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20780">
            <a:off x="8675631" y="2155591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26757" y="1986170"/>
            <a:ext cx="598034" cy="598034"/>
          </a:xfrm>
          <a:prstGeom prst="rect">
            <a:avLst/>
          </a:prstGeom>
        </p:spPr>
      </p:pic>
      <p:pic>
        <p:nvPicPr>
          <p:cNvPr id="1168" name="Gráfico 1167" descr="Periódico con relleno sólido">
            <a:extLst>
              <a:ext uri="{FF2B5EF4-FFF2-40B4-BE49-F238E27FC236}">
                <a16:creationId xmlns:a16="http://schemas.microsoft.com/office/drawing/2014/main" id="{6976805D-738C-8004-56A8-8470CCFED2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44872" y="3113786"/>
            <a:ext cx="561920" cy="561920"/>
          </a:xfrm>
          <a:prstGeom prst="rect">
            <a:avLst/>
          </a:prstGeom>
        </p:spPr>
      </p:pic>
      <p:sp>
        <p:nvSpPr>
          <p:cNvPr id="1170" name="CuadroTexto 1169">
            <a:extLst>
              <a:ext uri="{FF2B5EF4-FFF2-40B4-BE49-F238E27FC236}">
                <a16:creationId xmlns:a16="http://schemas.microsoft.com/office/drawing/2014/main" id="{462234A0-B6D7-64AA-E236-75C5C06DA938}"/>
              </a:ext>
            </a:extLst>
          </p:cNvPr>
          <p:cNvSpPr txBox="1"/>
          <p:nvPr/>
        </p:nvSpPr>
        <p:spPr>
          <a:xfrm>
            <a:off x="9220143" y="4051823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Museums</a:t>
            </a:r>
          </a:p>
        </p:txBody>
      </p:sp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9220143" y="4716375"/>
            <a:ext cx="285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Councils</a:t>
            </a: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9220143" y="5338677"/>
            <a:ext cx="285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Ministries of Culture</a:t>
            </a:r>
          </a:p>
        </p:txBody>
      </p:sp>
      <p:sp>
        <p:nvSpPr>
          <p:cNvPr id="1175" name="CuadroTexto 1174">
            <a:extLst>
              <a:ext uri="{FF2B5EF4-FFF2-40B4-BE49-F238E27FC236}">
                <a16:creationId xmlns:a16="http://schemas.microsoft.com/office/drawing/2014/main" id="{A7DE9332-8530-98BA-E266-4A6238D79967}"/>
              </a:ext>
            </a:extLst>
          </p:cNvPr>
          <p:cNvSpPr txBox="1"/>
          <p:nvPr/>
        </p:nvSpPr>
        <p:spPr>
          <a:xfrm>
            <a:off x="9220143" y="6077289"/>
            <a:ext cx="260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Cultural Associations</a:t>
            </a:r>
            <a:endParaRPr lang="en-GB" sz="1400" dirty="0"/>
          </a:p>
        </p:txBody>
      </p:sp>
      <p:pic>
        <p:nvPicPr>
          <p:cNvPr id="1178" name="Gráfico 1177" descr="Bombilla con relleno sólido">
            <a:extLst>
              <a:ext uri="{FF2B5EF4-FFF2-40B4-BE49-F238E27FC236}">
                <a16:creationId xmlns:a16="http://schemas.microsoft.com/office/drawing/2014/main" id="{9FC96C58-50B2-1162-16E3-DFAAC5AC33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21865" y="4543831"/>
            <a:ext cx="493204" cy="493204"/>
          </a:xfrm>
          <a:prstGeom prst="rect">
            <a:avLst/>
          </a:prstGeom>
        </p:spPr>
      </p:pic>
      <p:pic>
        <p:nvPicPr>
          <p:cNvPr id="1070" name="Gráfico 1069" descr="Probetas con relleno sólido">
            <a:extLst>
              <a:ext uri="{FF2B5EF4-FFF2-40B4-BE49-F238E27FC236}">
                <a16:creationId xmlns:a16="http://schemas.microsoft.com/office/drawing/2014/main" id="{8E174862-14C9-02E1-AEA9-B37AE6F9F9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218650">
            <a:off x="1877500" y="5442309"/>
            <a:ext cx="505011" cy="50501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D9D1238-9652-E2E2-1A46-94A37F5EA055}"/>
              </a:ext>
            </a:extLst>
          </p:cNvPr>
          <p:cNvGrpSpPr/>
          <p:nvPr/>
        </p:nvGrpSpPr>
        <p:grpSpPr>
          <a:xfrm>
            <a:off x="334691" y="2187793"/>
            <a:ext cx="944044" cy="987552"/>
            <a:chOff x="5712903" y="1500518"/>
            <a:chExt cx="2337703" cy="2213376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6CBAA47-AB71-F157-06B9-CAD232087C0F}"/>
                </a:ext>
              </a:extLst>
            </p:cNvPr>
            <p:cNvSpPr/>
            <p:nvPr/>
          </p:nvSpPr>
          <p:spPr>
            <a:xfrm>
              <a:off x="6171744" y="2853298"/>
              <a:ext cx="858433" cy="860596"/>
            </a:xfrm>
            <a:custGeom>
              <a:avLst/>
              <a:gdLst>
                <a:gd name="connsiteX0" fmla="*/ 750747 w 858433"/>
                <a:gd name="connsiteY0" fmla="*/ 0 h 860596"/>
                <a:gd name="connsiteX1" fmla="*/ 749252 w 858433"/>
                <a:gd name="connsiteY1" fmla="*/ 1492 h 860596"/>
                <a:gd name="connsiteX2" fmla="*/ 683825 w 858433"/>
                <a:gd name="connsiteY2" fmla="*/ 66919 h 860596"/>
                <a:gd name="connsiteX3" fmla="*/ 661207 w 858433"/>
                <a:gd name="connsiteY3" fmla="*/ 89537 h 860596"/>
                <a:gd name="connsiteX4" fmla="*/ 496446 w 858433"/>
                <a:gd name="connsiteY4" fmla="*/ 92763 h 860596"/>
                <a:gd name="connsiteX5" fmla="*/ 399560 w 858433"/>
                <a:gd name="connsiteY5" fmla="*/ 182611 h 860596"/>
                <a:gd name="connsiteX6" fmla="*/ 249326 w 858433"/>
                <a:gd name="connsiteY6" fmla="*/ 321913 h 860596"/>
                <a:gd name="connsiteX7" fmla="*/ 248894 w 858433"/>
                <a:gd name="connsiteY7" fmla="*/ 321656 h 860596"/>
                <a:gd name="connsiteX8" fmla="*/ 60380 w 858433"/>
                <a:gd name="connsiteY8" fmla="*/ 481595 h 860596"/>
                <a:gd name="connsiteX9" fmla="*/ 51700 w 858433"/>
                <a:gd name="connsiteY9" fmla="*/ 472911 h 860596"/>
                <a:gd name="connsiteX10" fmla="*/ 51700 w 858433"/>
                <a:gd name="connsiteY10" fmla="*/ 472918 h 860596"/>
                <a:gd name="connsiteX11" fmla="*/ 51693 w 858433"/>
                <a:gd name="connsiteY11" fmla="*/ 472911 h 860596"/>
                <a:gd name="connsiteX12" fmla="*/ 0 w 858433"/>
                <a:gd name="connsiteY12" fmla="*/ 524600 h 860596"/>
                <a:gd name="connsiteX13" fmla="*/ 336000 w 858433"/>
                <a:gd name="connsiteY13" fmla="*/ 860597 h 860596"/>
                <a:gd name="connsiteX14" fmla="*/ 387689 w 858433"/>
                <a:gd name="connsiteY14" fmla="*/ 808900 h 860596"/>
                <a:gd name="connsiteX15" fmla="*/ 378616 w 858433"/>
                <a:gd name="connsiteY15" fmla="*/ 799827 h 860596"/>
                <a:gd name="connsiteX16" fmla="*/ 537702 w 858433"/>
                <a:gd name="connsiteY16" fmla="*/ 612320 h 860596"/>
                <a:gd name="connsiteX17" fmla="*/ 537774 w 858433"/>
                <a:gd name="connsiteY17" fmla="*/ 612234 h 860596"/>
                <a:gd name="connsiteX18" fmla="*/ 537774 w 858433"/>
                <a:gd name="connsiteY18" fmla="*/ 612234 h 860596"/>
                <a:gd name="connsiteX19" fmla="*/ 677979 w 858433"/>
                <a:gd name="connsiteY19" fmla="*/ 461025 h 860596"/>
                <a:gd name="connsiteX20" fmla="*/ 767822 w 858433"/>
                <a:gd name="connsiteY20" fmla="*/ 364140 h 860596"/>
                <a:gd name="connsiteX21" fmla="*/ 767822 w 858433"/>
                <a:gd name="connsiteY21" fmla="*/ 364140 h 860596"/>
                <a:gd name="connsiteX22" fmla="*/ 769978 w 858433"/>
                <a:gd name="connsiteY22" fmla="*/ 196145 h 860596"/>
                <a:gd name="connsiteX23" fmla="*/ 835823 w 858433"/>
                <a:gd name="connsiteY23" fmla="*/ 130304 h 860596"/>
                <a:gd name="connsiteX24" fmla="*/ 858434 w 858433"/>
                <a:gd name="connsiteY24" fmla="*/ 107686 h 8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8433" h="860596">
                  <a:moveTo>
                    <a:pt x="750747" y="0"/>
                  </a:moveTo>
                  <a:lnTo>
                    <a:pt x="749252" y="1492"/>
                  </a:lnTo>
                  <a:lnTo>
                    <a:pt x="683825" y="66919"/>
                  </a:lnTo>
                  <a:lnTo>
                    <a:pt x="661207" y="89537"/>
                  </a:lnTo>
                  <a:lnTo>
                    <a:pt x="496446" y="92763"/>
                  </a:lnTo>
                  <a:lnTo>
                    <a:pt x="399560" y="182611"/>
                  </a:lnTo>
                  <a:lnTo>
                    <a:pt x="249326" y="321913"/>
                  </a:lnTo>
                  <a:lnTo>
                    <a:pt x="248894" y="321656"/>
                  </a:lnTo>
                  <a:lnTo>
                    <a:pt x="60380" y="481595"/>
                  </a:lnTo>
                  <a:lnTo>
                    <a:pt x="51700" y="472911"/>
                  </a:lnTo>
                  <a:lnTo>
                    <a:pt x="51700" y="472918"/>
                  </a:lnTo>
                  <a:lnTo>
                    <a:pt x="51693" y="472911"/>
                  </a:lnTo>
                  <a:lnTo>
                    <a:pt x="0" y="524600"/>
                  </a:lnTo>
                  <a:lnTo>
                    <a:pt x="336000" y="860597"/>
                  </a:lnTo>
                  <a:lnTo>
                    <a:pt x="387689" y="808900"/>
                  </a:lnTo>
                  <a:lnTo>
                    <a:pt x="378616" y="799827"/>
                  </a:lnTo>
                  <a:lnTo>
                    <a:pt x="537702" y="612320"/>
                  </a:lnTo>
                  <a:lnTo>
                    <a:pt x="537774" y="612234"/>
                  </a:lnTo>
                  <a:lnTo>
                    <a:pt x="537774" y="612234"/>
                  </a:lnTo>
                  <a:lnTo>
                    <a:pt x="677979" y="461025"/>
                  </a:lnTo>
                  <a:lnTo>
                    <a:pt x="767822" y="364140"/>
                  </a:lnTo>
                  <a:lnTo>
                    <a:pt x="767822" y="364140"/>
                  </a:lnTo>
                  <a:lnTo>
                    <a:pt x="769978" y="196145"/>
                  </a:lnTo>
                  <a:lnTo>
                    <a:pt x="835823" y="130304"/>
                  </a:lnTo>
                  <a:lnTo>
                    <a:pt x="858434" y="107686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F358805-91CD-4B66-6590-737EE4BDE33B}"/>
                </a:ext>
              </a:extLst>
            </p:cNvPr>
            <p:cNvSpPr/>
            <p:nvPr/>
          </p:nvSpPr>
          <p:spPr>
            <a:xfrm>
              <a:off x="5712903" y="1578459"/>
              <a:ext cx="1405001" cy="1352166"/>
            </a:xfrm>
            <a:custGeom>
              <a:avLst/>
              <a:gdLst>
                <a:gd name="connsiteX0" fmla="*/ 923518 w 1405001"/>
                <a:gd name="connsiteY0" fmla="*/ 507595 h 1352166"/>
                <a:gd name="connsiteX1" fmla="*/ 923904 w 1405001"/>
                <a:gd name="connsiteY1" fmla="*/ 507185 h 1352166"/>
                <a:gd name="connsiteX2" fmla="*/ 925103 w 1405001"/>
                <a:gd name="connsiteY2" fmla="*/ 506014 h 1352166"/>
                <a:gd name="connsiteX3" fmla="*/ 925042 w 1405001"/>
                <a:gd name="connsiteY3" fmla="*/ 505953 h 1352166"/>
                <a:gd name="connsiteX4" fmla="*/ 1209032 w 1405001"/>
                <a:gd name="connsiteY4" fmla="*/ 198250 h 1352166"/>
                <a:gd name="connsiteX5" fmla="*/ 1212669 w 1405001"/>
                <a:gd name="connsiteY5" fmla="*/ 199377 h 1352166"/>
                <a:gd name="connsiteX6" fmla="*/ 1327854 w 1405001"/>
                <a:gd name="connsiteY6" fmla="*/ 93037 h 1352166"/>
                <a:gd name="connsiteX7" fmla="*/ 1394059 w 1405001"/>
                <a:gd name="connsiteY7" fmla="*/ 22734 h 1352166"/>
                <a:gd name="connsiteX8" fmla="*/ 1401579 w 1405001"/>
                <a:gd name="connsiteY8" fmla="*/ 19312 h 1352166"/>
                <a:gd name="connsiteX9" fmla="*/ 1401151 w 1405001"/>
                <a:gd name="connsiteY9" fmla="*/ 6159 h 1352166"/>
                <a:gd name="connsiteX10" fmla="*/ 1152050 w 1405001"/>
                <a:gd name="connsiteY10" fmla="*/ 142988 h 1352166"/>
                <a:gd name="connsiteX11" fmla="*/ 1152564 w 1405001"/>
                <a:gd name="connsiteY11" fmla="*/ 144255 h 1352166"/>
                <a:gd name="connsiteX12" fmla="*/ 846220 w 1405001"/>
                <a:gd name="connsiteY12" fmla="*/ 427124 h 1352166"/>
                <a:gd name="connsiteX13" fmla="*/ 846159 w 1405001"/>
                <a:gd name="connsiteY13" fmla="*/ 427063 h 1352166"/>
                <a:gd name="connsiteX14" fmla="*/ 844989 w 1405001"/>
                <a:gd name="connsiteY14" fmla="*/ 428259 h 1352166"/>
                <a:gd name="connsiteX15" fmla="*/ 844571 w 1405001"/>
                <a:gd name="connsiteY15" fmla="*/ 428644 h 1352166"/>
                <a:gd name="connsiteX16" fmla="*/ 844589 w 1405001"/>
                <a:gd name="connsiteY16" fmla="*/ 428669 h 1352166"/>
                <a:gd name="connsiteX17" fmla="*/ 11233 w 1405001"/>
                <a:gd name="connsiteY17" fmla="*/ 1284940 h 1352166"/>
                <a:gd name="connsiteX18" fmla="*/ 11600 w 1405001"/>
                <a:gd name="connsiteY18" fmla="*/ 1340569 h 1352166"/>
                <a:gd name="connsiteX19" fmla="*/ 11600 w 1405001"/>
                <a:gd name="connsiteY19" fmla="*/ 1340569 h 1352166"/>
                <a:gd name="connsiteX20" fmla="*/ 67226 w 1405001"/>
                <a:gd name="connsiteY20" fmla="*/ 1340937 h 1352166"/>
                <a:gd name="connsiteX21" fmla="*/ 923500 w 1405001"/>
                <a:gd name="connsiteY21" fmla="*/ 507573 h 1352166"/>
                <a:gd name="connsiteX22" fmla="*/ 923518 w 1405001"/>
                <a:gd name="connsiteY22" fmla="*/ 507595 h 135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5001" h="1352166">
                  <a:moveTo>
                    <a:pt x="923518" y="507595"/>
                  </a:moveTo>
                  <a:lnTo>
                    <a:pt x="923904" y="507185"/>
                  </a:lnTo>
                  <a:lnTo>
                    <a:pt x="925103" y="506014"/>
                  </a:lnTo>
                  <a:lnTo>
                    <a:pt x="925042" y="505953"/>
                  </a:lnTo>
                  <a:lnTo>
                    <a:pt x="1209032" y="198250"/>
                  </a:lnTo>
                  <a:cubicBezTo>
                    <a:pt x="1209032" y="198250"/>
                    <a:pt x="1212455" y="199320"/>
                    <a:pt x="1212669" y="199377"/>
                  </a:cubicBezTo>
                  <a:cubicBezTo>
                    <a:pt x="1269308" y="213201"/>
                    <a:pt x="1320319" y="142756"/>
                    <a:pt x="1327854" y="93037"/>
                  </a:cubicBezTo>
                  <a:cubicBezTo>
                    <a:pt x="1337087" y="32093"/>
                    <a:pt x="1380153" y="22820"/>
                    <a:pt x="1394059" y="22734"/>
                  </a:cubicBezTo>
                  <a:cubicBezTo>
                    <a:pt x="1396632" y="22717"/>
                    <a:pt x="1399409" y="21475"/>
                    <a:pt x="1401579" y="19312"/>
                  </a:cubicBezTo>
                  <a:cubicBezTo>
                    <a:pt x="1406330" y="14561"/>
                    <a:pt x="1406087" y="7769"/>
                    <a:pt x="1401151" y="6159"/>
                  </a:cubicBezTo>
                  <a:cubicBezTo>
                    <a:pt x="1312696" y="-22716"/>
                    <a:pt x="1121515" y="54479"/>
                    <a:pt x="1152050" y="142988"/>
                  </a:cubicBezTo>
                  <a:cubicBezTo>
                    <a:pt x="1152125" y="143202"/>
                    <a:pt x="1152564" y="144255"/>
                    <a:pt x="1152564" y="144255"/>
                  </a:cubicBezTo>
                  <a:lnTo>
                    <a:pt x="846220" y="427124"/>
                  </a:lnTo>
                  <a:lnTo>
                    <a:pt x="846159" y="427063"/>
                  </a:lnTo>
                  <a:lnTo>
                    <a:pt x="844989" y="428259"/>
                  </a:lnTo>
                  <a:lnTo>
                    <a:pt x="844571" y="428644"/>
                  </a:lnTo>
                  <a:lnTo>
                    <a:pt x="844589" y="428669"/>
                  </a:lnTo>
                  <a:lnTo>
                    <a:pt x="11233" y="1284940"/>
                  </a:lnTo>
                  <a:cubicBezTo>
                    <a:pt x="-3883" y="1300462"/>
                    <a:pt x="-3726" y="1325250"/>
                    <a:pt x="11600" y="1340569"/>
                  </a:cubicBezTo>
                  <a:lnTo>
                    <a:pt x="11600" y="1340569"/>
                  </a:lnTo>
                  <a:cubicBezTo>
                    <a:pt x="26919" y="1355888"/>
                    <a:pt x="51711" y="1356053"/>
                    <a:pt x="67226" y="1340937"/>
                  </a:cubicBezTo>
                  <a:lnTo>
                    <a:pt x="923500" y="507573"/>
                  </a:lnTo>
                  <a:lnTo>
                    <a:pt x="923518" y="507595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218C22F-8AD4-D0C0-5930-AA85D9E1DBDF}"/>
                </a:ext>
              </a:extLst>
            </p:cNvPr>
            <p:cNvSpPr/>
            <p:nvPr/>
          </p:nvSpPr>
          <p:spPr>
            <a:xfrm>
              <a:off x="6037407" y="1862539"/>
              <a:ext cx="1430442" cy="1428757"/>
            </a:xfrm>
            <a:custGeom>
              <a:avLst/>
              <a:gdLst>
                <a:gd name="connsiteX0" fmla="*/ 1424465 w 1430442"/>
                <a:gd name="connsiteY0" fmla="*/ 78077 h 1428757"/>
                <a:gd name="connsiteX1" fmla="*/ 1352363 w 1430442"/>
                <a:gd name="connsiteY1" fmla="*/ 5983 h 1428757"/>
                <a:gd name="connsiteX2" fmla="*/ 1323488 w 1430442"/>
                <a:gd name="connsiteY2" fmla="*/ 5983 h 1428757"/>
                <a:gd name="connsiteX3" fmla="*/ 1156093 w 1430442"/>
                <a:gd name="connsiteY3" fmla="*/ 173321 h 1428757"/>
                <a:gd name="connsiteX4" fmla="*/ 865711 w 1430442"/>
                <a:gd name="connsiteY4" fmla="*/ 483901 h 1428757"/>
                <a:gd name="connsiteX5" fmla="*/ 11482 w 1430442"/>
                <a:gd name="connsiteY5" fmla="*/ 1360038 h 1428757"/>
                <a:gd name="connsiteX6" fmla="*/ 11857 w 1430442"/>
                <a:gd name="connsiteY6" fmla="*/ 1416906 h 1428757"/>
                <a:gd name="connsiteX7" fmla="*/ 68725 w 1430442"/>
                <a:gd name="connsiteY7" fmla="*/ 1417273 h 1428757"/>
                <a:gd name="connsiteX8" fmla="*/ 943998 w 1430442"/>
                <a:gd name="connsiteY8" fmla="*/ 562177 h 1428757"/>
                <a:gd name="connsiteX9" fmla="*/ 1257109 w 1430442"/>
                <a:gd name="connsiteY9" fmla="*/ 274318 h 1428757"/>
                <a:gd name="connsiteX10" fmla="*/ 1257077 w 1430442"/>
                <a:gd name="connsiteY10" fmla="*/ 274286 h 1428757"/>
                <a:gd name="connsiteX11" fmla="*/ 1424472 w 1430442"/>
                <a:gd name="connsiteY11" fmla="*/ 106948 h 1428757"/>
                <a:gd name="connsiteX12" fmla="*/ 1424465 w 1430442"/>
                <a:gd name="connsiteY12" fmla="*/ 78077 h 14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0442" h="1428757">
                  <a:moveTo>
                    <a:pt x="1424465" y="78077"/>
                  </a:moveTo>
                  <a:lnTo>
                    <a:pt x="1352363" y="5983"/>
                  </a:lnTo>
                  <a:cubicBezTo>
                    <a:pt x="1344390" y="-1994"/>
                    <a:pt x="1331458" y="-1994"/>
                    <a:pt x="1323488" y="5983"/>
                  </a:cubicBezTo>
                  <a:lnTo>
                    <a:pt x="1156093" y="173321"/>
                  </a:lnTo>
                  <a:lnTo>
                    <a:pt x="865711" y="483901"/>
                  </a:lnTo>
                  <a:lnTo>
                    <a:pt x="11482" y="1360038"/>
                  </a:lnTo>
                  <a:cubicBezTo>
                    <a:pt x="-3973" y="1375903"/>
                    <a:pt x="-3805" y="1401244"/>
                    <a:pt x="11857" y="1416906"/>
                  </a:cubicBezTo>
                  <a:cubicBezTo>
                    <a:pt x="27518" y="1432560"/>
                    <a:pt x="52860" y="1432732"/>
                    <a:pt x="68725" y="1417273"/>
                  </a:cubicBezTo>
                  <a:lnTo>
                    <a:pt x="943998" y="562177"/>
                  </a:lnTo>
                  <a:lnTo>
                    <a:pt x="1257109" y="274318"/>
                  </a:lnTo>
                  <a:lnTo>
                    <a:pt x="1257077" y="274286"/>
                  </a:lnTo>
                  <a:lnTo>
                    <a:pt x="1424472" y="106948"/>
                  </a:lnTo>
                  <a:cubicBezTo>
                    <a:pt x="1432434" y="98978"/>
                    <a:pt x="1432434" y="86054"/>
                    <a:pt x="1424465" y="78077"/>
                  </a:cubicBez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F2B3C50-19C4-3D8D-E10A-C971E9F85F45}"/>
                </a:ext>
              </a:extLst>
            </p:cNvPr>
            <p:cNvSpPr/>
            <p:nvPr/>
          </p:nvSpPr>
          <p:spPr>
            <a:xfrm>
              <a:off x="5960897" y="1624299"/>
              <a:ext cx="1343211" cy="1573669"/>
            </a:xfrm>
            <a:custGeom>
              <a:avLst/>
              <a:gdLst>
                <a:gd name="connsiteX0" fmla="*/ 1147468 w 1343211"/>
                <a:gd name="connsiteY0" fmla="*/ 350621 h 1573669"/>
                <a:gd name="connsiteX1" fmla="*/ 1337267 w 1343211"/>
                <a:gd name="connsiteY1" fmla="*/ 123660 h 1573669"/>
                <a:gd name="connsiteX2" fmla="*/ 1334058 w 1343211"/>
                <a:gd name="connsiteY2" fmla="*/ 87700 h 1573669"/>
                <a:gd name="connsiteX3" fmla="*/ 1236283 w 1343211"/>
                <a:gd name="connsiteY3" fmla="*/ 5945 h 1573669"/>
                <a:gd name="connsiteX4" fmla="*/ 1200331 w 1343211"/>
                <a:gd name="connsiteY4" fmla="*/ 9153 h 1573669"/>
                <a:gd name="connsiteX5" fmla="*/ 1010496 w 1343211"/>
                <a:gd name="connsiteY5" fmla="*/ 236086 h 1573669"/>
                <a:gd name="connsiteX6" fmla="*/ 782118 w 1343211"/>
                <a:gd name="connsiteY6" fmla="*/ 559084 h 1573669"/>
                <a:gd name="connsiteX7" fmla="*/ 9088 w 1343211"/>
                <a:gd name="connsiteY7" fmla="*/ 1507632 h 1573669"/>
                <a:gd name="connsiteX8" fmla="*/ 14513 w 1343211"/>
                <a:gd name="connsiteY8" fmla="*/ 1564243 h 1573669"/>
                <a:gd name="connsiteX9" fmla="*/ 71185 w 1343211"/>
                <a:gd name="connsiteY9" fmla="*/ 1559564 h 1573669"/>
                <a:gd name="connsiteX10" fmla="*/ 867040 w 1343211"/>
                <a:gd name="connsiteY10" fmla="*/ 630093 h 1573669"/>
                <a:gd name="connsiteX11" fmla="*/ 1147468 w 1343211"/>
                <a:gd name="connsiteY11" fmla="*/ 350621 h 157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211" h="1573669">
                  <a:moveTo>
                    <a:pt x="1147468" y="350621"/>
                  </a:moveTo>
                  <a:lnTo>
                    <a:pt x="1337267" y="123660"/>
                  </a:lnTo>
                  <a:cubicBezTo>
                    <a:pt x="1346311" y="112842"/>
                    <a:pt x="1344873" y="96752"/>
                    <a:pt x="1334058" y="87700"/>
                  </a:cubicBezTo>
                  <a:lnTo>
                    <a:pt x="1236283" y="5945"/>
                  </a:lnTo>
                  <a:cubicBezTo>
                    <a:pt x="1225472" y="-3100"/>
                    <a:pt x="1209375" y="-1661"/>
                    <a:pt x="1200331" y="9153"/>
                  </a:cubicBezTo>
                  <a:lnTo>
                    <a:pt x="1010496" y="236086"/>
                  </a:lnTo>
                  <a:lnTo>
                    <a:pt x="782118" y="559084"/>
                  </a:lnTo>
                  <a:lnTo>
                    <a:pt x="9088" y="1507632"/>
                  </a:lnTo>
                  <a:cubicBezTo>
                    <a:pt x="-4896" y="1524807"/>
                    <a:pt x="-2476" y="1550030"/>
                    <a:pt x="14513" y="1564243"/>
                  </a:cubicBezTo>
                  <a:cubicBezTo>
                    <a:pt x="31503" y="1578448"/>
                    <a:pt x="56758" y="1576368"/>
                    <a:pt x="71185" y="1559564"/>
                  </a:cubicBezTo>
                  <a:lnTo>
                    <a:pt x="867040" y="630093"/>
                  </a:lnTo>
                  <a:lnTo>
                    <a:pt x="1147468" y="350621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9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E4EB1643-60EE-4D0C-458F-9606B41454FB}"/>
                </a:ext>
              </a:extLst>
            </p:cNvPr>
            <p:cNvGrpSpPr/>
            <p:nvPr/>
          </p:nvGrpSpPr>
          <p:grpSpPr>
            <a:xfrm>
              <a:off x="6152274" y="2805218"/>
              <a:ext cx="857335" cy="865278"/>
              <a:chOff x="6152274" y="2805218"/>
              <a:chExt cx="857335" cy="865278"/>
            </a:xfrm>
          </p:grpSpPr>
          <p:sp>
            <p:nvSpPr>
              <p:cNvPr id="1036" name="Forma libre: forma 1035">
                <a:extLst>
                  <a:ext uri="{FF2B5EF4-FFF2-40B4-BE49-F238E27FC236}">
                    <a16:creationId xmlns:a16="http://schemas.microsoft.com/office/drawing/2014/main" id="{5E16CE97-A525-8B95-3BF8-445CF9DD9DBE}"/>
                  </a:ext>
                </a:extLst>
              </p:cNvPr>
              <p:cNvSpPr/>
              <p:nvPr/>
            </p:nvSpPr>
            <p:spPr>
              <a:xfrm>
                <a:off x="6152274" y="3104726"/>
                <a:ext cx="558874" cy="565770"/>
              </a:xfrm>
              <a:custGeom>
                <a:avLst/>
                <a:gdLst>
                  <a:gd name="connsiteX0" fmla="*/ 558875 w 558874"/>
                  <a:gd name="connsiteY0" fmla="*/ 290582 h 565770"/>
                  <a:gd name="connsiteX1" fmla="*/ 558629 w 558874"/>
                  <a:gd name="connsiteY1" fmla="*/ 166481 h 565770"/>
                  <a:gd name="connsiteX2" fmla="*/ 393314 w 558874"/>
                  <a:gd name="connsiteY2" fmla="*/ 3619 h 565770"/>
                  <a:gd name="connsiteX3" fmla="*/ 269984 w 558874"/>
                  <a:gd name="connsiteY3" fmla="*/ 0 h 565770"/>
                  <a:gd name="connsiteX4" fmla="*/ 73672 w 558874"/>
                  <a:gd name="connsiteY4" fmla="*/ 166563 h 565770"/>
                  <a:gd name="connsiteX5" fmla="*/ 60944 w 558874"/>
                  <a:gd name="connsiteY5" fmla="*/ 153832 h 565770"/>
                  <a:gd name="connsiteX6" fmla="*/ 0 w 558874"/>
                  <a:gd name="connsiteY6" fmla="*/ 214773 h 565770"/>
                  <a:gd name="connsiteX7" fmla="*/ 350987 w 558874"/>
                  <a:gd name="connsiteY7" fmla="*/ 565770 h 565770"/>
                  <a:gd name="connsiteX8" fmla="*/ 411928 w 558874"/>
                  <a:gd name="connsiteY8" fmla="*/ 504816 h 565770"/>
                  <a:gd name="connsiteX9" fmla="*/ 393089 w 558874"/>
                  <a:gd name="connsiteY9" fmla="*/ 485978 h 56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874" h="565770">
                    <a:moveTo>
                      <a:pt x="558875" y="290582"/>
                    </a:moveTo>
                    <a:lnTo>
                      <a:pt x="558629" y="166481"/>
                    </a:lnTo>
                    <a:lnTo>
                      <a:pt x="393314" y="3619"/>
                    </a:lnTo>
                    <a:lnTo>
                      <a:pt x="269984" y="0"/>
                    </a:lnTo>
                    <a:lnTo>
                      <a:pt x="73672" y="166563"/>
                    </a:lnTo>
                    <a:lnTo>
                      <a:pt x="60944" y="153832"/>
                    </a:lnTo>
                    <a:lnTo>
                      <a:pt x="0" y="214773"/>
                    </a:lnTo>
                    <a:lnTo>
                      <a:pt x="350987" y="565770"/>
                    </a:lnTo>
                    <a:lnTo>
                      <a:pt x="411928" y="504816"/>
                    </a:lnTo>
                    <a:lnTo>
                      <a:pt x="393089" y="485978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7" name="Forma libre: forma 1036">
                <a:extLst>
                  <a:ext uri="{FF2B5EF4-FFF2-40B4-BE49-F238E27FC236}">
                    <a16:creationId xmlns:a16="http://schemas.microsoft.com/office/drawing/2014/main" id="{A4725034-4C28-B1CB-32E6-9DB93EACB303}"/>
                  </a:ext>
                </a:extLst>
              </p:cNvPr>
              <p:cNvSpPr/>
              <p:nvPr/>
            </p:nvSpPr>
            <p:spPr>
              <a:xfrm>
                <a:off x="6236240" y="3163486"/>
                <a:ext cx="416145" cy="412767"/>
              </a:xfrm>
              <a:custGeom>
                <a:avLst/>
                <a:gdLst>
                  <a:gd name="connsiteX0" fmla="*/ 285310 w 416145"/>
                  <a:gd name="connsiteY0" fmla="*/ 0 h 412767"/>
                  <a:gd name="connsiteX1" fmla="*/ 113 w 416145"/>
                  <a:gd name="connsiteY1" fmla="*/ 118040 h 412767"/>
                  <a:gd name="connsiteX2" fmla="*/ 53 w 416145"/>
                  <a:gd name="connsiteY2" fmla="*/ 118144 h 412767"/>
                  <a:gd name="connsiteX3" fmla="*/ 294611 w 416145"/>
                  <a:gd name="connsiteY3" fmla="*/ 412706 h 412767"/>
                  <a:gd name="connsiteX4" fmla="*/ 294707 w 416145"/>
                  <a:gd name="connsiteY4" fmla="*/ 412638 h 412767"/>
                  <a:gd name="connsiteX5" fmla="*/ 416145 w 416145"/>
                  <a:gd name="connsiteY5" fmla="*/ 132531 h 412767"/>
                  <a:gd name="connsiteX6" fmla="*/ 370574 w 416145"/>
                  <a:gd name="connsiteY6" fmla="*/ 45272 h 412767"/>
                  <a:gd name="connsiteX7" fmla="*/ 285310 w 416145"/>
                  <a:gd name="connsiteY7" fmla="*/ 0 h 4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145" h="412767">
                    <a:moveTo>
                      <a:pt x="285310" y="0"/>
                    </a:moveTo>
                    <a:cubicBezTo>
                      <a:pt x="100875" y="172103"/>
                      <a:pt x="94501" y="141197"/>
                      <a:pt x="113" y="118040"/>
                    </a:cubicBezTo>
                    <a:cubicBezTo>
                      <a:pt x="-4" y="118008"/>
                      <a:pt x="-40" y="118058"/>
                      <a:pt x="53" y="118144"/>
                    </a:cubicBezTo>
                    <a:lnTo>
                      <a:pt x="294611" y="412706"/>
                    </a:lnTo>
                    <a:cubicBezTo>
                      <a:pt x="294714" y="412809"/>
                      <a:pt x="294757" y="412781"/>
                      <a:pt x="294707" y="412638"/>
                    </a:cubicBezTo>
                    <a:cubicBezTo>
                      <a:pt x="268385" y="336225"/>
                      <a:pt x="249375" y="311251"/>
                      <a:pt x="416145" y="132531"/>
                    </a:cubicBezTo>
                    <a:cubicBezTo>
                      <a:pt x="416145" y="132531"/>
                      <a:pt x="399242" y="72497"/>
                      <a:pt x="370574" y="45272"/>
                    </a:cubicBezTo>
                    <a:cubicBezTo>
                      <a:pt x="341910" y="18042"/>
                      <a:pt x="285310" y="0"/>
                      <a:pt x="28531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8" name="Forma libre: forma 1037">
                <a:extLst>
                  <a:ext uri="{FF2B5EF4-FFF2-40B4-BE49-F238E27FC236}">
                    <a16:creationId xmlns:a16="http://schemas.microsoft.com/office/drawing/2014/main" id="{318CB8A4-1DB0-B47E-0384-90778B33E2D4}"/>
                  </a:ext>
                </a:extLst>
              </p:cNvPr>
              <p:cNvSpPr/>
              <p:nvPr/>
            </p:nvSpPr>
            <p:spPr>
              <a:xfrm>
                <a:off x="6802742" y="2838067"/>
                <a:ext cx="174036" cy="174063"/>
              </a:xfrm>
              <a:custGeom>
                <a:avLst/>
                <a:gdLst>
                  <a:gd name="connsiteX0" fmla="*/ 66333 w 174036"/>
                  <a:gd name="connsiteY0" fmla="*/ 52 h 174063"/>
                  <a:gd name="connsiteX1" fmla="*/ 0 w 174036"/>
                  <a:gd name="connsiteY1" fmla="*/ 66378 h 174063"/>
                  <a:gd name="connsiteX2" fmla="*/ 107686 w 174036"/>
                  <a:gd name="connsiteY2" fmla="*/ 174064 h 174063"/>
                  <a:gd name="connsiteX3" fmla="*/ 174020 w 174036"/>
                  <a:gd name="connsiteY3" fmla="*/ 107730 h 174063"/>
                  <a:gd name="connsiteX4" fmla="*/ 139188 w 174036"/>
                  <a:gd name="connsiteY4" fmla="*/ 33934 h 174063"/>
                  <a:gd name="connsiteX5" fmla="*/ 66333 w 174036"/>
                  <a:gd name="connsiteY5" fmla="*/ 52 h 1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36" h="174063">
                    <a:moveTo>
                      <a:pt x="66333" y="52"/>
                    </a:moveTo>
                    <a:lnTo>
                      <a:pt x="0" y="66378"/>
                    </a:lnTo>
                    <a:lnTo>
                      <a:pt x="107686" y="174064"/>
                    </a:lnTo>
                    <a:lnTo>
                      <a:pt x="174020" y="107730"/>
                    </a:lnTo>
                    <a:cubicBezTo>
                      <a:pt x="174020" y="107730"/>
                      <a:pt x="175922" y="70668"/>
                      <a:pt x="139188" y="33934"/>
                    </a:cubicBezTo>
                    <a:cubicBezTo>
                      <a:pt x="102454" y="-2800"/>
                      <a:pt x="66333" y="52"/>
                      <a:pt x="66333" y="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9" name="Forma libre: forma 1038">
                <a:extLst>
                  <a:ext uri="{FF2B5EF4-FFF2-40B4-BE49-F238E27FC236}">
                    <a16:creationId xmlns:a16="http://schemas.microsoft.com/office/drawing/2014/main" id="{FC5E12BC-04DA-20BC-92A6-67438B164F48}"/>
                  </a:ext>
                </a:extLst>
              </p:cNvPr>
              <p:cNvSpPr/>
              <p:nvPr/>
            </p:nvSpPr>
            <p:spPr>
              <a:xfrm>
                <a:off x="6669598" y="2872607"/>
                <a:ext cx="273748" cy="276029"/>
              </a:xfrm>
              <a:custGeom>
                <a:avLst/>
                <a:gdLst>
                  <a:gd name="connsiteX0" fmla="*/ 164984 w 273748"/>
                  <a:gd name="connsiteY0" fmla="*/ 0 h 276029"/>
                  <a:gd name="connsiteX1" fmla="*/ 273748 w 273748"/>
                  <a:gd name="connsiteY1" fmla="*/ 106608 h 276029"/>
                  <a:gd name="connsiteX2" fmla="*/ 271593 w 273748"/>
                  <a:gd name="connsiteY2" fmla="*/ 274553 h 276029"/>
                  <a:gd name="connsiteX3" fmla="*/ 271582 w 273748"/>
                  <a:gd name="connsiteY3" fmla="*/ 274603 h 276029"/>
                  <a:gd name="connsiteX4" fmla="*/ 89064 w 273748"/>
                  <a:gd name="connsiteY4" fmla="*/ 195327 h 276029"/>
                  <a:gd name="connsiteX5" fmla="*/ 223 w 273748"/>
                  <a:gd name="connsiteY5" fmla="*/ 3244 h 276029"/>
                  <a:gd name="connsiteX6" fmla="*/ 277 w 273748"/>
                  <a:gd name="connsiteY6" fmla="*/ 3234 h 276029"/>
                  <a:gd name="connsiteX7" fmla="*/ 164984 w 273748"/>
                  <a:gd name="connsiteY7" fmla="*/ 0 h 27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748" h="276029">
                    <a:moveTo>
                      <a:pt x="164984" y="0"/>
                    </a:moveTo>
                    <a:lnTo>
                      <a:pt x="273748" y="106608"/>
                    </a:lnTo>
                    <a:lnTo>
                      <a:pt x="271593" y="274553"/>
                    </a:lnTo>
                    <a:cubicBezTo>
                      <a:pt x="271593" y="274585"/>
                      <a:pt x="271610" y="274596"/>
                      <a:pt x="271582" y="274603"/>
                    </a:cubicBezTo>
                    <a:cubicBezTo>
                      <a:pt x="270433" y="274860"/>
                      <a:pt x="186353" y="292617"/>
                      <a:pt x="89064" y="195327"/>
                    </a:cubicBezTo>
                    <a:cubicBezTo>
                      <a:pt x="-8207" y="98056"/>
                      <a:pt x="102" y="4561"/>
                      <a:pt x="223" y="3244"/>
                    </a:cubicBezTo>
                    <a:cubicBezTo>
                      <a:pt x="223" y="3212"/>
                      <a:pt x="248" y="3234"/>
                      <a:pt x="277" y="3234"/>
                    </a:cubicBezTo>
                    <a:lnTo>
                      <a:pt x="164984" y="0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0" name="Forma libre: forma 1039">
                <a:extLst>
                  <a:ext uri="{FF2B5EF4-FFF2-40B4-BE49-F238E27FC236}">
                    <a16:creationId xmlns:a16="http://schemas.microsoft.com/office/drawing/2014/main" id="{66156037-4305-41E9-9028-28F5067D2CC7}"/>
                  </a:ext>
                </a:extLst>
              </p:cNvPr>
              <p:cNvSpPr/>
              <p:nvPr/>
            </p:nvSpPr>
            <p:spPr>
              <a:xfrm rot="-2700000">
                <a:off x="6916056" y="2799364"/>
                <a:ext cx="46523" cy="152292"/>
              </a:xfrm>
              <a:custGeom>
                <a:avLst/>
                <a:gdLst>
                  <a:gd name="connsiteX0" fmla="*/ 0 w 46523"/>
                  <a:gd name="connsiteY0" fmla="*/ 0 h 152292"/>
                  <a:gd name="connsiteX1" fmla="*/ 46524 w 46523"/>
                  <a:gd name="connsiteY1" fmla="*/ 0 h 152292"/>
                  <a:gd name="connsiteX2" fmla="*/ 46524 w 46523"/>
                  <a:gd name="connsiteY2" fmla="*/ 152292 h 152292"/>
                  <a:gd name="connsiteX3" fmla="*/ 0 w 46523"/>
                  <a:gd name="connsiteY3" fmla="*/ 152292 h 1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23" h="152292">
                    <a:moveTo>
                      <a:pt x="0" y="0"/>
                    </a:moveTo>
                    <a:lnTo>
                      <a:pt x="46524" y="0"/>
                    </a:lnTo>
                    <a:lnTo>
                      <a:pt x="46524" y="152292"/>
                    </a:lnTo>
                    <a:lnTo>
                      <a:pt x="0" y="152292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1" name="Forma libre: forma 1040">
                <a:extLst>
                  <a:ext uri="{FF2B5EF4-FFF2-40B4-BE49-F238E27FC236}">
                    <a16:creationId xmlns:a16="http://schemas.microsoft.com/office/drawing/2014/main" id="{A55918C0-01D9-8404-B26C-E7BC86544C01}"/>
                  </a:ext>
                </a:extLst>
              </p:cNvPr>
              <p:cNvSpPr/>
              <p:nvPr/>
            </p:nvSpPr>
            <p:spPr>
              <a:xfrm>
                <a:off x="6421727" y="2875865"/>
                <a:ext cx="519446" cy="519446"/>
              </a:xfrm>
              <a:custGeom>
                <a:avLst/>
                <a:gdLst>
                  <a:gd name="connsiteX0" fmla="*/ 248134 w 519446"/>
                  <a:gd name="connsiteY0" fmla="*/ 19 h 519446"/>
                  <a:gd name="connsiteX1" fmla="*/ 248048 w 519446"/>
                  <a:gd name="connsiteY1" fmla="*/ 19 h 519446"/>
                  <a:gd name="connsiteX2" fmla="*/ 0 w 519446"/>
                  <a:gd name="connsiteY2" fmla="*/ 230025 h 519446"/>
                  <a:gd name="connsiteX3" fmla="*/ 289422 w 519446"/>
                  <a:gd name="connsiteY3" fmla="*/ 519447 h 519446"/>
                  <a:gd name="connsiteX4" fmla="*/ 519428 w 519446"/>
                  <a:gd name="connsiteY4" fmla="*/ 271402 h 519446"/>
                  <a:gd name="connsiteX5" fmla="*/ 519428 w 519446"/>
                  <a:gd name="connsiteY5" fmla="*/ 271317 h 519446"/>
                  <a:gd name="connsiteX6" fmla="*/ 248134 w 519446"/>
                  <a:gd name="connsiteY6" fmla="*/ 19 h 51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446" h="519446">
                    <a:moveTo>
                      <a:pt x="248134" y="19"/>
                    </a:moveTo>
                    <a:cubicBezTo>
                      <a:pt x="248109" y="-6"/>
                      <a:pt x="248073" y="-6"/>
                      <a:pt x="248048" y="19"/>
                    </a:cubicBezTo>
                    <a:lnTo>
                      <a:pt x="0" y="230025"/>
                    </a:lnTo>
                    <a:cubicBezTo>
                      <a:pt x="116577" y="304050"/>
                      <a:pt x="215397" y="402870"/>
                      <a:pt x="289422" y="519447"/>
                    </a:cubicBezTo>
                    <a:lnTo>
                      <a:pt x="519428" y="271402"/>
                    </a:lnTo>
                    <a:cubicBezTo>
                      <a:pt x="519453" y="271377"/>
                      <a:pt x="519453" y="271342"/>
                      <a:pt x="519428" y="271317"/>
                    </a:cubicBezTo>
                    <a:lnTo>
                      <a:pt x="248134" y="19"/>
                    </a:lnTo>
                    <a:close/>
                  </a:path>
                </a:pathLst>
              </a:custGeom>
              <a:solidFill>
                <a:srgbClr val="0002E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1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331E5546-843C-B699-903B-A83206A74C93}"/>
                </a:ext>
              </a:extLst>
            </p:cNvPr>
            <p:cNvGrpSpPr/>
            <p:nvPr/>
          </p:nvGrpSpPr>
          <p:grpSpPr>
            <a:xfrm>
              <a:off x="6037401" y="1784615"/>
              <a:ext cx="1430446" cy="1428754"/>
              <a:chOff x="6037401" y="1784615"/>
              <a:chExt cx="1430446" cy="1428754"/>
            </a:xfrm>
          </p:grpSpPr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562C0245-432E-9F2C-DADA-9F25D67AD618}"/>
                  </a:ext>
                </a:extLst>
              </p:cNvPr>
              <p:cNvSpPr/>
              <p:nvPr/>
            </p:nvSpPr>
            <p:spPr>
              <a:xfrm>
                <a:off x="7237804" y="1836733"/>
                <a:ext cx="192569" cy="179185"/>
              </a:xfrm>
              <a:custGeom>
                <a:avLst/>
                <a:gdLst>
                  <a:gd name="connsiteX0" fmla="*/ 166189 w 192569"/>
                  <a:gd name="connsiteY0" fmla="*/ 13597 h 179185"/>
                  <a:gd name="connsiteX1" fmla="*/ 69261 w 192569"/>
                  <a:gd name="connsiteY1" fmla="*/ 7694 h 179185"/>
                  <a:gd name="connsiteX2" fmla="*/ 69236 w 192569"/>
                  <a:gd name="connsiteY2" fmla="*/ 7712 h 179185"/>
                  <a:gd name="connsiteX3" fmla="*/ 1175 w 192569"/>
                  <a:gd name="connsiteY3" fmla="*/ 75772 h 179185"/>
                  <a:gd name="connsiteX4" fmla="*/ 23325 w 192569"/>
                  <a:gd name="connsiteY4" fmla="*/ 158099 h 179185"/>
                  <a:gd name="connsiteX5" fmla="*/ 102147 w 192569"/>
                  <a:gd name="connsiteY5" fmla="*/ 176748 h 179185"/>
                  <a:gd name="connsiteX6" fmla="*/ 191930 w 192569"/>
                  <a:gd name="connsiteY6" fmla="*/ 86973 h 179185"/>
                  <a:gd name="connsiteX7" fmla="*/ 191948 w 192569"/>
                  <a:gd name="connsiteY7" fmla="*/ 86937 h 179185"/>
                  <a:gd name="connsiteX8" fmla="*/ 166189 w 192569"/>
                  <a:gd name="connsiteY8" fmla="*/ 13597 h 17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569" h="179185">
                    <a:moveTo>
                      <a:pt x="166189" y="13597"/>
                    </a:moveTo>
                    <a:cubicBezTo>
                      <a:pt x="144153" y="-5991"/>
                      <a:pt x="97222" y="-1097"/>
                      <a:pt x="69261" y="7694"/>
                    </a:cubicBezTo>
                    <a:cubicBezTo>
                      <a:pt x="69250" y="7701"/>
                      <a:pt x="69243" y="7701"/>
                      <a:pt x="69236" y="7712"/>
                    </a:cubicBezTo>
                    <a:lnTo>
                      <a:pt x="1175" y="75772"/>
                    </a:lnTo>
                    <a:cubicBezTo>
                      <a:pt x="1175" y="75772"/>
                      <a:pt x="-7698" y="127076"/>
                      <a:pt x="23325" y="158099"/>
                    </a:cubicBezTo>
                    <a:cubicBezTo>
                      <a:pt x="54349" y="189123"/>
                      <a:pt x="102147" y="176748"/>
                      <a:pt x="102147" y="176748"/>
                    </a:cubicBezTo>
                    <a:lnTo>
                      <a:pt x="191930" y="86973"/>
                    </a:lnTo>
                    <a:cubicBezTo>
                      <a:pt x="191941" y="86962"/>
                      <a:pt x="191948" y="86948"/>
                      <a:pt x="191948" y="86937"/>
                    </a:cubicBezTo>
                    <a:cubicBezTo>
                      <a:pt x="195161" y="67049"/>
                      <a:pt x="185813" y="31047"/>
                      <a:pt x="166189" y="13597"/>
                    </a:cubicBezTo>
                    <a:close/>
                  </a:path>
                </a:pathLst>
              </a:custGeom>
              <a:solidFill>
                <a:srgbClr val="737373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4" name="Forma libre: forma 1023">
                <a:extLst>
                  <a:ext uri="{FF2B5EF4-FFF2-40B4-BE49-F238E27FC236}">
                    <a16:creationId xmlns:a16="http://schemas.microsoft.com/office/drawing/2014/main" id="{724C2A02-EF66-78C9-2736-10C3E8233120}"/>
                  </a:ext>
                </a:extLst>
              </p:cNvPr>
              <p:cNvSpPr/>
              <p:nvPr/>
            </p:nvSpPr>
            <p:spPr>
              <a:xfrm>
                <a:off x="7307105" y="1784615"/>
                <a:ext cx="160742" cy="139038"/>
              </a:xfrm>
              <a:custGeom>
                <a:avLst/>
                <a:gdLst>
                  <a:gd name="connsiteX0" fmla="*/ 154766 w 160742"/>
                  <a:gd name="connsiteY0" fmla="*/ 78072 h 139038"/>
                  <a:gd name="connsiteX1" fmla="*/ 82665 w 160742"/>
                  <a:gd name="connsiteY1" fmla="*/ 5978 h 139038"/>
                  <a:gd name="connsiteX2" fmla="*/ 53790 w 160742"/>
                  <a:gd name="connsiteY2" fmla="*/ 5978 h 139038"/>
                  <a:gd name="connsiteX3" fmla="*/ 185 w 160742"/>
                  <a:gd name="connsiteY3" fmla="*/ 59576 h 139038"/>
                  <a:gd name="connsiteX4" fmla="*/ 13 w 160742"/>
                  <a:gd name="connsiteY4" fmla="*/ 60158 h 139038"/>
                  <a:gd name="connsiteX5" fmla="*/ 50036 w 160742"/>
                  <a:gd name="connsiteY5" fmla="*/ 103923 h 139038"/>
                  <a:gd name="connsiteX6" fmla="*/ 122597 w 160742"/>
                  <a:gd name="connsiteY6" fmla="*/ 139012 h 139038"/>
                  <a:gd name="connsiteX7" fmla="*/ 122690 w 160742"/>
                  <a:gd name="connsiteY7" fmla="*/ 139019 h 139038"/>
                  <a:gd name="connsiteX8" fmla="*/ 154759 w 160742"/>
                  <a:gd name="connsiteY8" fmla="*/ 106950 h 139038"/>
                  <a:gd name="connsiteX9" fmla="*/ 154766 w 160742"/>
                  <a:gd name="connsiteY9" fmla="*/ 78072 h 13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42" h="139038">
                    <a:moveTo>
                      <a:pt x="154766" y="78072"/>
                    </a:moveTo>
                    <a:lnTo>
                      <a:pt x="82665" y="5978"/>
                    </a:lnTo>
                    <a:cubicBezTo>
                      <a:pt x="74692" y="-1993"/>
                      <a:pt x="61760" y="-1993"/>
                      <a:pt x="53790" y="5978"/>
                    </a:cubicBezTo>
                    <a:lnTo>
                      <a:pt x="185" y="59576"/>
                    </a:lnTo>
                    <a:cubicBezTo>
                      <a:pt x="31" y="59730"/>
                      <a:pt x="-29" y="59951"/>
                      <a:pt x="13" y="60158"/>
                    </a:cubicBezTo>
                    <a:cubicBezTo>
                      <a:pt x="5253" y="83308"/>
                      <a:pt x="18705" y="103923"/>
                      <a:pt x="50036" y="103923"/>
                    </a:cubicBezTo>
                    <a:cubicBezTo>
                      <a:pt x="91228" y="103923"/>
                      <a:pt x="112200" y="122922"/>
                      <a:pt x="122597" y="139012"/>
                    </a:cubicBezTo>
                    <a:cubicBezTo>
                      <a:pt x="122615" y="139044"/>
                      <a:pt x="122658" y="139048"/>
                      <a:pt x="122690" y="139019"/>
                    </a:cubicBezTo>
                    <a:lnTo>
                      <a:pt x="154759" y="106950"/>
                    </a:lnTo>
                    <a:cubicBezTo>
                      <a:pt x="162736" y="98973"/>
                      <a:pt x="162736" y="86042"/>
                      <a:pt x="154766" y="78072"/>
                    </a:cubicBezTo>
                    <a:close/>
                  </a:path>
                </a:pathLst>
              </a:custGeom>
              <a:solidFill>
                <a:srgbClr val="0002E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5" name="Forma libre: forma 1024">
                <a:extLst>
                  <a:ext uri="{FF2B5EF4-FFF2-40B4-BE49-F238E27FC236}">
                    <a16:creationId xmlns:a16="http://schemas.microsoft.com/office/drawing/2014/main" id="{9157A578-B595-9A0D-ED44-64A2FD16F8EC}"/>
                  </a:ext>
                </a:extLst>
              </p:cNvPr>
              <p:cNvSpPr/>
              <p:nvPr/>
            </p:nvSpPr>
            <p:spPr>
              <a:xfrm>
                <a:off x="6897986" y="1912473"/>
                <a:ext cx="441940" cy="440610"/>
              </a:xfrm>
              <a:custGeom>
                <a:avLst/>
                <a:gdLst>
                  <a:gd name="connsiteX0" fmla="*/ 396490 w 441940"/>
                  <a:gd name="connsiteY0" fmla="*/ 146426 h 440610"/>
                  <a:gd name="connsiteX1" fmla="*/ 441940 w 441940"/>
                  <a:gd name="connsiteY1" fmla="*/ 100976 h 440610"/>
                  <a:gd name="connsiteX2" fmla="*/ 340964 w 441940"/>
                  <a:gd name="connsiteY2" fmla="*/ 0 h 440610"/>
                  <a:gd name="connsiteX3" fmla="*/ 295514 w 441940"/>
                  <a:gd name="connsiteY3" fmla="*/ 45450 h 440610"/>
                  <a:gd name="connsiteX4" fmla="*/ 5132 w 441940"/>
                  <a:gd name="connsiteY4" fmla="*/ 356030 h 440610"/>
                  <a:gd name="connsiteX5" fmla="*/ 15779 w 441940"/>
                  <a:gd name="connsiteY5" fmla="*/ 425626 h 440610"/>
                  <a:gd name="connsiteX6" fmla="*/ 83404 w 441940"/>
                  <a:gd name="connsiteY6" fmla="*/ 434303 h 440610"/>
                  <a:gd name="connsiteX7" fmla="*/ 396490 w 441940"/>
                  <a:gd name="connsiteY7" fmla="*/ 146426 h 44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40" h="440610">
                    <a:moveTo>
                      <a:pt x="396490" y="146426"/>
                    </a:moveTo>
                    <a:lnTo>
                      <a:pt x="441940" y="100976"/>
                    </a:lnTo>
                    <a:lnTo>
                      <a:pt x="340964" y="0"/>
                    </a:lnTo>
                    <a:lnTo>
                      <a:pt x="295514" y="45450"/>
                    </a:lnTo>
                    <a:lnTo>
                      <a:pt x="5132" y="356030"/>
                    </a:lnTo>
                    <a:cubicBezTo>
                      <a:pt x="5132" y="356030"/>
                      <a:pt x="-11772" y="398075"/>
                      <a:pt x="15779" y="425626"/>
                    </a:cubicBezTo>
                    <a:cubicBezTo>
                      <a:pt x="43329" y="453177"/>
                      <a:pt x="83404" y="434303"/>
                      <a:pt x="83404" y="434303"/>
                    </a:cubicBezTo>
                    <a:lnTo>
                      <a:pt x="396490" y="146426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6" name="Forma libre: forma 1025">
                <a:extLst>
                  <a:ext uri="{FF2B5EF4-FFF2-40B4-BE49-F238E27FC236}">
                    <a16:creationId xmlns:a16="http://schemas.microsoft.com/office/drawing/2014/main" id="{B252B4D2-DEFB-C8D7-A309-DC66E36148B5}"/>
                  </a:ext>
                </a:extLst>
              </p:cNvPr>
              <p:cNvSpPr/>
              <p:nvPr/>
            </p:nvSpPr>
            <p:spPr>
              <a:xfrm>
                <a:off x="6912585" y="1971815"/>
                <a:ext cx="368014" cy="367674"/>
              </a:xfrm>
              <a:custGeom>
                <a:avLst/>
                <a:gdLst>
                  <a:gd name="connsiteX0" fmla="*/ 363721 w 368014"/>
                  <a:gd name="connsiteY0" fmla="*/ 68914 h 367674"/>
                  <a:gd name="connsiteX1" fmla="*/ 363721 w 368014"/>
                  <a:gd name="connsiteY1" fmla="*/ 48188 h 367674"/>
                  <a:gd name="connsiteX2" fmla="*/ 319827 w 368014"/>
                  <a:gd name="connsiteY2" fmla="*/ 4294 h 367674"/>
                  <a:gd name="connsiteX3" fmla="*/ 299101 w 368014"/>
                  <a:gd name="connsiteY3" fmla="*/ 4294 h 367674"/>
                  <a:gd name="connsiteX4" fmla="*/ 5081 w 368014"/>
                  <a:gd name="connsiteY4" fmla="*/ 311237 h 367674"/>
                  <a:gd name="connsiteX5" fmla="*/ 9761 w 368014"/>
                  <a:gd name="connsiteY5" fmla="*/ 358536 h 367674"/>
                  <a:gd name="connsiteX6" fmla="*/ 55178 w 368014"/>
                  <a:gd name="connsiteY6" fmla="*/ 361334 h 367674"/>
                  <a:gd name="connsiteX7" fmla="*/ 363721 w 368014"/>
                  <a:gd name="connsiteY7" fmla="*/ 68914 h 36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14" h="367674">
                    <a:moveTo>
                      <a:pt x="363721" y="68914"/>
                    </a:moveTo>
                    <a:cubicBezTo>
                      <a:pt x="369446" y="63189"/>
                      <a:pt x="369446" y="53906"/>
                      <a:pt x="363721" y="48188"/>
                    </a:cubicBezTo>
                    <a:lnTo>
                      <a:pt x="319827" y="4294"/>
                    </a:lnTo>
                    <a:cubicBezTo>
                      <a:pt x="314102" y="-1431"/>
                      <a:pt x="304818" y="-1431"/>
                      <a:pt x="299101" y="4294"/>
                    </a:cubicBezTo>
                    <a:lnTo>
                      <a:pt x="5081" y="311237"/>
                    </a:lnTo>
                    <a:cubicBezTo>
                      <a:pt x="5081" y="311237"/>
                      <a:pt x="-9021" y="339762"/>
                      <a:pt x="9761" y="358536"/>
                    </a:cubicBezTo>
                    <a:cubicBezTo>
                      <a:pt x="28538" y="377314"/>
                      <a:pt x="55178" y="361334"/>
                      <a:pt x="55178" y="361334"/>
                    </a:cubicBezTo>
                    <a:lnTo>
                      <a:pt x="363721" y="68914"/>
                    </a:ln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7" name="Forma libre: forma 1026">
                <a:extLst>
                  <a:ext uri="{FF2B5EF4-FFF2-40B4-BE49-F238E27FC236}">
                    <a16:creationId xmlns:a16="http://schemas.microsoft.com/office/drawing/2014/main" id="{642D3344-9A7A-D634-2B82-C897FD0E7EA5}"/>
                  </a:ext>
                </a:extLst>
              </p:cNvPr>
              <p:cNvSpPr/>
              <p:nvPr/>
            </p:nvSpPr>
            <p:spPr>
              <a:xfrm>
                <a:off x="6037401" y="2268511"/>
                <a:ext cx="943996" cy="944858"/>
              </a:xfrm>
              <a:custGeom>
                <a:avLst/>
                <a:gdLst>
                  <a:gd name="connsiteX0" fmla="*/ 865717 w 943996"/>
                  <a:gd name="connsiteY0" fmla="*/ 0 h 944858"/>
                  <a:gd name="connsiteX1" fmla="*/ 943996 w 943996"/>
                  <a:gd name="connsiteY1" fmla="*/ 78280 h 944858"/>
                  <a:gd name="connsiteX2" fmla="*/ 68723 w 943996"/>
                  <a:gd name="connsiteY2" fmla="*/ 933376 h 944858"/>
                  <a:gd name="connsiteX3" fmla="*/ 11855 w 943996"/>
                  <a:gd name="connsiteY3" fmla="*/ 933008 h 944858"/>
                  <a:gd name="connsiteX4" fmla="*/ 11481 w 943996"/>
                  <a:gd name="connsiteY4" fmla="*/ 876140 h 944858"/>
                  <a:gd name="connsiteX5" fmla="*/ 865717 w 943996"/>
                  <a:gd name="connsiteY5" fmla="*/ 0 h 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3996" h="944858">
                    <a:moveTo>
                      <a:pt x="865717" y="0"/>
                    </a:moveTo>
                    <a:lnTo>
                      <a:pt x="943996" y="78280"/>
                    </a:lnTo>
                    <a:lnTo>
                      <a:pt x="68723" y="933376"/>
                    </a:lnTo>
                    <a:cubicBezTo>
                      <a:pt x="52858" y="948830"/>
                      <a:pt x="27517" y="948663"/>
                      <a:pt x="11855" y="933008"/>
                    </a:cubicBezTo>
                    <a:cubicBezTo>
                      <a:pt x="-3806" y="917346"/>
                      <a:pt x="-3970" y="892005"/>
                      <a:pt x="11481" y="876140"/>
                    </a:cubicBezTo>
                    <a:lnTo>
                      <a:pt x="865717" y="0"/>
                    </a:lnTo>
                    <a:close/>
                  </a:path>
                </a:pathLst>
              </a:custGeom>
              <a:solidFill>
                <a:srgbClr val="2F2F2F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8" name="Forma libre: forma 1027">
                <a:extLst>
                  <a:ext uri="{FF2B5EF4-FFF2-40B4-BE49-F238E27FC236}">
                    <a16:creationId xmlns:a16="http://schemas.microsoft.com/office/drawing/2014/main" id="{E77B576E-A4F4-3D25-6542-306C055B2AFC}"/>
                  </a:ext>
                </a:extLst>
              </p:cNvPr>
              <p:cNvSpPr/>
              <p:nvPr/>
            </p:nvSpPr>
            <p:spPr>
              <a:xfrm>
                <a:off x="6637369" y="2364066"/>
                <a:ext cx="271394" cy="271389"/>
              </a:xfrm>
              <a:custGeom>
                <a:avLst/>
                <a:gdLst>
                  <a:gd name="connsiteX0" fmla="*/ 7144 w 271394"/>
                  <a:gd name="connsiteY0" fmla="*/ 271390 h 271389"/>
                  <a:gd name="connsiteX1" fmla="*/ 2093 w 271394"/>
                  <a:gd name="connsiteY1" fmla="*/ 269302 h 271389"/>
                  <a:gd name="connsiteX2" fmla="*/ 2093 w 271394"/>
                  <a:gd name="connsiteY2" fmla="*/ 259201 h 271389"/>
                  <a:gd name="connsiteX3" fmla="*/ 259204 w 271394"/>
                  <a:gd name="connsiteY3" fmla="*/ 2091 h 271389"/>
                  <a:gd name="connsiteX4" fmla="*/ 269301 w 271394"/>
                  <a:gd name="connsiteY4" fmla="*/ 2091 h 271389"/>
                  <a:gd name="connsiteX5" fmla="*/ 269301 w 271394"/>
                  <a:gd name="connsiteY5" fmla="*/ 12191 h 271389"/>
                  <a:gd name="connsiteX6" fmla="*/ 12191 w 271394"/>
                  <a:gd name="connsiteY6" fmla="*/ 269302 h 271389"/>
                  <a:gd name="connsiteX7" fmla="*/ 7144 w 271394"/>
                  <a:gd name="connsiteY7" fmla="*/ 271390 h 27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4" h="271389">
                    <a:moveTo>
                      <a:pt x="7144" y="271390"/>
                    </a:moveTo>
                    <a:cubicBezTo>
                      <a:pt x="5320" y="271390"/>
                      <a:pt x="3489" y="270697"/>
                      <a:pt x="2093" y="269302"/>
                    </a:cubicBezTo>
                    <a:cubicBezTo>
                      <a:pt x="-698" y="266511"/>
                      <a:pt x="-698" y="261992"/>
                      <a:pt x="2093" y="259201"/>
                    </a:cubicBezTo>
                    <a:lnTo>
                      <a:pt x="259204" y="2091"/>
                    </a:lnTo>
                    <a:cubicBezTo>
                      <a:pt x="261991" y="-697"/>
                      <a:pt x="266513" y="-697"/>
                      <a:pt x="269301" y="2091"/>
                    </a:cubicBezTo>
                    <a:cubicBezTo>
                      <a:pt x="272092" y="4882"/>
                      <a:pt x="272092" y="9400"/>
                      <a:pt x="269301" y="12191"/>
                    </a:cubicBezTo>
                    <a:lnTo>
                      <a:pt x="12191" y="269302"/>
                    </a:lnTo>
                    <a:cubicBezTo>
                      <a:pt x="10802" y="270701"/>
                      <a:pt x="8975" y="271390"/>
                      <a:pt x="7144" y="27139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029" name="Gráfico 2" descr="Tres pinceles con un tubo de pintura y un brochazo de pintura">
                <a:extLst>
                  <a:ext uri="{FF2B5EF4-FFF2-40B4-BE49-F238E27FC236}">
                    <a16:creationId xmlns:a16="http://schemas.microsoft.com/office/drawing/2014/main" id="{73D83AAA-608B-7236-0982-BF20AC9ACE7C}"/>
                  </a:ext>
                </a:extLst>
              </p:cNvPr>
              <p:cNvGrpSpPr/>
              <p:nvPr/>
            </p:nvGrpSpPr>
            <p:grpSpPr>
              <a:xfrm>
                <a:off x="7290742" y="1932516"/>
                <a:ext cx="92399" cy="70372"/>
                <a:chOff x="7290742" y="1932516"/>
                <a:chExt cx="92399" cy="70372"/>
              </a:xfrm>
              <a:solidFill>
                <a:srgbClr val="505050"/>
              </a:solidFill>
            </p:grpSpPr>
            <p:sp>
              <p:nvSpPr>
                <p:cNvPr id="1030" name="Forma libre: forma 1029">
                  <a:extLst>
                    <a:ext uri="{FF2B5EF4-FFF2-40B4-BE49-F238E27FC236}">
                      <a16:creationId xmlns:a16="http://schemas.microsoft.com/office/drawing/2014/main" id="{4381757A-3330-3C2A-AF04-366D59CB8F42}"/>
                    </a:ext>
                  </a:extLst>
                </p:cNvPr>
                <p:cNvSpPr/>
                <p:nvPr/>
              </p:nvSpPr>
              <p:spPr>
                <a:xfrm rot="-2700000">
                  <a:off x="7318333" y="1975739"/>
                  <a:ext cx="68174" cy="3569"/>
                </a:xfrm>
                <a:custGeom>
                  <a:avLst/>
                  <a:gdLst>
                    <a:gd name="connsiteX0" fmla="*/ 0 w 68174"/>
                    <a:gd name="connsiteY0" fmla="*/ 0 h 3569"/>
                    <a:gd name="connsiteX1" fmla="*/ 68175 w 68174"/>
                    <a:gd name="connsiteY1" fmla="*/ 0 h 3569"/>
                    <a:gd name="connsiteX2" fmla="*/ 68175 w 68174"/>
                    <a:gd name="connsiteY2" fmla="*/ 3569 h 3569"/>
                    <a:gd name="connsiteX3" fmla="*/ 0 w 68174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174" h="3569">
                      <a:moveTo>
                        <a:pt x="0" y="0"/>
                      </a:moveTo>
                      <a:lnTo>
                        <a:pt x="68175" y="0"/>
                      </a:lnTo>
                      <a:lnTo>
                        <a:pt x="68175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1" name="Forma libre: forma 1030">
                  <a:extLst>
                    <a:ext uri="{FF2B5EF4-FFF2-40B4-BE49-F238E27FC236}">
                      <a16:creationId xmlns:a16="http://schemas.microsoft.com/office/drawing/2014/main" id="{A14C438D-450C-1E9B-86BD-88E8AC070F44}"/>
                    </a:ext>
                  </a:extLst>
                </p:cNvPr>
                <p:cNvSpPr/>
                <p:nvPr/>
              </p:nvSpPr>
              <p:spPr>
                <a:xfrm rot="-2700000">
                  <a:off x="7308600" y="1962347"/>
                  <a:ext cx="85852" cy="3569"/>
                </a:xfrm>
                <a:custGeom>
                  <a:avLst/>
                  <a:gdLst>
                    <a:gd name="connsiteX0" fmla="*/ 0 w 85852"/>
                    <a:gd name="connsiteY0" fmla="*/ 0 h 3569"/>
                    <a:gd name="connsiteX1" fmla="*/ 85853 w 85852"/>
                    <a:gd name="connsiteY1" fmla="*/ 0 h 3569"/>
                    <a:gd name="connsiteX2" fmla="*/ 85853 w 85852"/>
                    <a:gd name="connsiteY2" fmla="*/ 3569 h 3569"/>
                    <a:gd name="connsiteX3" fmla="*/ 0 w 85852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852" h="3569">
                      <a:moveTo>
                        <a:pt x="0" y="0"/>
                      </a:moveTo>
                      <a:lnTo>
                        <a:pt x="85853" y="0"/>
                      </a:lnTo>
                      <a:lnTo>
                        <a:pt x="85853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2" name="Forma libre: forma 1031">
                  <a:extLst>
                    <a:ext uri="{FF2B5EF4-FFF2-40B4-BE49-F238E27FC236}">
                      <a16:creationId xmlns:a16="http://schemas.microsoft.com/office/drawing/2014/main" id="{06B701D8-0B86-9C8C-E8EB-CB752DB530CB}"/>
                    </a:ext>
                  </a:extLst>
                </p:cNvPr>
                <p:cNvSpPr/>
                <p:nvPr/>
              </p:nvSpPr>
              <p:spPr>
                <a:xfrm rot="-2700000">
                  <a:off x="7308485" y="1972169"/>
                  <a:ext cx="37875" cy="3569"/>
                </a:xfrm>
                <a:custGeom>
                  <a:avLst/>
                  <a:gdLst>
                    <a:gd name="connsiteX0" fmla="*/ 0 w 37875"/>
                    <a:gd name="connsiteY0" fmla="*/ 0 h 3569"/>
                    <a:gd name="connsiteX1" fmla="*/ 37876 w 37875"/>
                    <a:gd name="connsiteY1" fmla="*/ 0 h 3569"/>
                    <a:gd name="connsiteX2" fmla="*/ 37876 w 37875"/>
                    <a:gd name="connsiteY2" fmla="*/ 3569 h 3569"/>
                    <a:gd name="connsiteX3" fmla="*/ 0 w 37875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875" h="3569">
                      <a:moveTo>
                        <a:pt x="0" y="0"/>
                      </a:moveTo>
                      <a:lnTo>
                        <a:pt x="37876" y="0"/>
                      </a:lnTo>
                      <a:lnTo>
                        <a:pt x="37876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3" name="Forma libre: forma 1032">
                  <a:extLst>
                    <a:ext uri="{FF2B5EF4-FFF2-40B4-BE49-F238E27FC236}">
                      <a16:creationId xmlns:a16="http://schemas.microsoft.com/office/drawing/2014/main" id="{BD88D674-C85C-8114-8861-A45CA0DE020F}"/>
                    </a:ext>
                  </a:extLst>
                </p:cNvPr>
                <p:cNvSpPr/>
                <p:nvPr/>
              </p:nvSpPr>
              <p:spPr>
                <a:xfrm rot="-2700000">
                  <a:off x="7303887" y="1972014"/>
                  <a:ext cx="16403" cy="3569"/>
                </a:xfrm>
                <a:custGeom>
                  <a:avLst/>
                  <a:gdLst>
                    <a:gd name="connsiteX0" fmla="*/ 0 w 16403"/>
                    <a:gd name="connsiteY0" fmla="*/ 0 h 3569"/>
                    <a:gd name="connsiteX1" fmla="*/ 16404 w 16403"/>
                    <a:gd name="connsiteY1" fmla="*/ 0 h 3569"/>
                    <a:gd name="connsiteX2" fmla="*/ 16404 w 16403"/>
                    <a:gd name="connsiteY2" fmla="*/ 3569 h 3569"/>
                    <a:gd name="connsiteX3" fmla="*/ 0 w 16403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03" h="3569">
                      <a:moveTo>
                        <a:pt x="0" y="0"/>
                      </a:moveTo>
                      <a:lnTo>
                        <a:pt x="16404" y="0"/>
                      </a:lnTo>
                      <a:lnTo>
                        <a:pt x="16404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4" name="Forma libre: forma 1033">
                  <a:extLst>
                    <a:ext uri="{FF2B5EF4-FFF2-40B4-BE49-F238E27FC236}">
                      <a16:creationId xmlns:a16="http://schemas.microsoft.com/office/drawing/2014/main" id="{A7DD230B-65F1-33CD-FCE2-B4C2D11AC14C}"/>
                    </a:ext>
                  </a:extLst>
                </p:cNvPr>
                <p:cNvSpPr/>
                <p:nvPr/>
              </p:nvSpPr>
              <p:spPr>
                <a:xfrm rot="-2700000">
                  <a:off x="7296422" y="1964087"/>
                  <a:ext cx="18623" cy="3569"/>
                </a:xfrm>
                <a:custGeom>
                  <a:avLst/>
                  <a:gdLst>
                    <a:gd name="connsiteX0" fmla="*/ 0 w 18623"/>
                    <a:gd name="connsiteY0" fmla="*/ 0 h 3569"/>
                    <a:gd name="connsiteX1" fmla="*/ 18624 w 18623"/>
                    <a:gd name="connsiteY1" fmla="*/ 0 h 3569"/>
                    <a:gd name="connsiteX2" fmla="*/ 18624 w 18623"/>
                    <a:gd name="connsiteY2" fmla="*/ 3569 h 3569"/>
                    <a:gd name="connsiteX3" fmla="*/ 0 w 18623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3" h="3569">
                      <a:moveTo>
                        <a:pt x="0" y="0"/>
                      </a:moveTo>
                      <a:lnTo>
                        <a:pt x="18624" y="0"/>
                      </a:lnTo>
                      <a:lnTo>
                        <a:pt x="18624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5" name="Forma libre: forma 1034">
                  <a:extLst>
                    <a:ext uri="{FF2B5EF4-FFF2-40B4-BE49-F238E27FC236}">
                      <a16:creationId xmlns:a16="http://schemas.microsoft.com/office/drawing/2014/main" id="{C30DED93-9E4A-BACC-BACA-ADE3855D1353}"/>
                    </a:ext>
                  </a:extLst>
                </p:cNvPr>
                <p:cNvSpPr/>
                <p:nvPr/>
              </p:nvSpPr>
              <p:spPr>
                <a:xfrm rot="-2700000">
                  <a:off x="7290254" y="1959306"/>
                  <a:ext cx="11949" cy="3569"/>
                </a:xfrm>
                <a:custGeom>
                  <a:avLst/>
                  <a:gdLst>
                    <a:gd name="connsiteX0" fmla="*/ 0 w 11949"/>
                    <a:gd name="connsiteY0" fmla="*/ 0 h 3569"/>
                    <a:gd name="connsiteX1" fmla="*/ 11950 w 11949"/>
                    <a:gd name="connsiteY1" fmla="*/ 0 h 3569"/>
                    <a:gd name="connsiteX2" fmla="*/ 11950 w 11949"/>
                    <a:gd name="connsiteY2" fmla="*/ 3569 h 3569"/>
                    <a:gd name="connsiteX3" fmla="*/ 0 w 11949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49" h="3569">
                      <a:moveTo>
                        <a:pt x="0" y="0"/>
                      </a:moveTo>
                      <a:lnTo>
                        <a:pt x="11950" y="0"/>
                      </a:lnTo>
                      <a:lnTo>
                        <a:pt x="11950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7339BDD-E597-11F4-A9CE-8BD11278EAB8}"/>
                </a:ext>
              </a:extLst>
            </p:cNvPr>
            <p:cNvSpPr/>
            <p:nvPr/>
          </p:nvSpPr>
          <p:spPr>
            <a:xfrm>
              <a:off x="7022975" y="1616371"/>
              <a:ext cx="238753" cy="218986"/>
            </a:xfrm>
            <a:custGeom>
              <a:avLst/>
              <a:gdLst>
                <a:gd name="connsiteX0" fmla="*/ 191212 w 238753"/>
                <a:gd name="connsiteY0" fmla="*/ 12316 h 218986"/>
                <a:gd name="connsiteX1" fmla="*/ 77209 w 238753"/>
                <a:gd name="connsiteY1" fmla="*/ 12155 h 218986"/>
                <a:gd name="connsiteX2" fmla="*/ 77177 w 238753"/>
                <a:gd name="connsiteY2" fmla="*/ 12173 h 218986"/>
                <a:gd name="connsiteX3" fmla="*/ 0 w 238753"/>
                <a:gd name="connsiteY3" fmla="*/ 104479 h 218986"/>
                <a:gd name="connsiteX4" fmla="*/ 136929 w 238753"/>
                <a:gd name="connsiteY4" fmla="*/ 218986 h 218986"/>
                <a:gd name="connsiteX5" fmla="*/ 238743 w 238753"/>
                <a:gd name="connsiteY5" fmla="*/ 97237 h 218986"/>
                <a:gd name="connsiteX6" fmla="*/ 238754 w 238753"/>
                <a:gd name="connsiteY6" fmla="*/ 97195 h 218986"/>
                <a:gd name="connsiteX7" fmla="*/ 191212 w 238753"/>
                <a:gd name="connsiteY7" fmla="*/ 12316 h 2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53" h="218986">
                  <a:moveTo>
                    <a:pt x="191212" y="12316"/>
                  </a:moveTo>
                  <a:cubicBezTo>
                    <a:pt x="158929" y="-10174"/>
                    <a:pt x="105109" y="3328"/>
                    <a:pt x="77209" y="12155"/>
                  </a:cubicBezTo>
                  <a:cubicBezTo>
                    <a:pt x="77198" y="12162"/>
                    <a:pt x="77191" y="12166"/>
                    <a:pt x="77177" y="12173"/>
                  </a:cubicBezTo>
                  <a:lnTo>
                    <a:pt x="0" y="104479"/>
                  </a:lnTo>
                  <a:lnTo>
                    <a:pt x="136929" y="218986"/>
                  </a:lnTo>
                  <a:lnTo>
                    <a:pt x="238743" y="97237"/>
                  </a:lnTo>
                  <a:cubicBezTo>
                    <a:pt x="238754" y="97227"/>
                    <a:pt x="238754" y="97212"/>
                    <a:pt x="238754" y="97195"/>
                  </a:cubicBezTo>
                  <a:cubicBezTo>
                    <a:pt x="238561" y="72307"/>
                    <a:pt x="236912" y="44149"/>
                    <a:pt x="191212" y="12316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F14C3F6-04F7-773A-75B8-18DF01327504}"/>
                </a:ext>
              </a:extLst>
            </p:cNvPr>
            <p:cNvSpPr/>
            <p:nvPr/>
          </p:nvSpPr>
          <p:spPr>
            <a:xfrm>
              <a:off x="7100241" y="1546376"/>
              <a:ext cx="203862" cy="167185"/>
            </a:xfrm>
            <a:custGeom>
              <a:avLst/>
              <a:gdLst>
                <a:gd name="connsiteX0" fmla="*/ 194714 w 203862"/>
                <a:gd name="connsiteY0" fmla="*/ 87700 h 167185"/>
                <a:gd name="connsiteX1" fmla="*/ 96939 w 203862"/>
                <a:gd name="connsiteY1" fmla="*/ 5944 h 167185"/>
                <a:gd name="connsiteX2" fmla="*/ 60987 w 203862"/>
                <a:gd name="connsiteY2" fmla="*/ 9153 h 167185"/>
                <a:gd name="connsiteX3" fmla="*/ 146 w 203862"/>
                <a:gd name="connsiteY3" fmla="*/ 81904 h 167185"/>
                <a:gd name="connsiteX4" fmla="*/ 29 w 203862"/>
                <a:gd name="connsiteY4" fmla="*/ 82497 h 167185"/>
                <a:gd name="connsiteX5" fmla="*/ 67201 w 203862"/>
                <a:gd name="connsiteY5" fmla="*/ 131516 h 167185"/>
                <a:gd name="connsiteX6" fmla="*/ 161449 w 203862"/>
                <a:gd name="connsiteY6" fmla="*/ 167161 h 167185"/>
                <a:gd name="connsiteX7" fmla="*/ 161542 w 203862"/>
                <a:gd name="connsiteY7" fmla="*/ 167161 h 167185"/>
                <a:gd name="connsiteX8" fmla="*/ 197915 w 203862"/>
                <a:gd name="connsiteY8" fmla="*/ 123660 h 167185"/>
                <a:gd name="connsiteX9" fmla="*/ 194714 w 203862"/>
                <a:gd name="connsiteY9" fmla="*/ 87700 h 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62" h="167185">
                  <a:moveTo>
                    <a:pt x="194714" y="87700"/>
                  </a:moveTo>
                  <a:lnTo>
                    <a:pt x="96939" y="5944"/>
                  </a:lnTo>
                  <a:cubicBezTo>
                    <a:pt x="86128" y="-3100"/>
                    <a:pt x="70031" y="-1661"/>
                    <a:pt x="60987" y="9153"/>
                  </a:cubicBezTo>
                  <a:lnTo>
                    <a:pt x="146" y="81904"/>
                  </a:lnTo>
                  <a:cubicBezTo>
                    <a:pt x="11" y="82068"/>
                    <a:pt x="-36" y="82297"/>
                    <a:pt x="29" y="82497"/>
                  </a:cubicBezTo>
                  <a:cubicBezTo>
                    <a:pt x="9116" y="110772"/>
                    <a:pt x="28150" y="134999"/>
                    <a:pt x="67201" y="131516"/>
                  </a:cubicBezTo>
                  <a:cubicBezTo>
                    <a:pt x="118497" y="126944"/>
                    <a:pt x="146722" y="148280"/>
                    <a:pt x="161449" y="167161"/>
                  </a:cubicBezTo>
                  <a:cubicBezTo>
                    <a:pt x="161474" y="167193"/>
                    <a:pt x="161517" y="167193"/>
                    <a:pt x="161542" y="167161"/>
                  </a:cubicBezTo>
                  <a:lnTo>
                    <a:pt x="197915" y="123660"/>
                  </a:lnTo>
                  <a:cubicBezTo>
                    <a:pt x="206963" y="112842"/>
                    <a:pt x="205525" y="96745"/>
                    <a:pt x="194714" y="87700"/>
                  </a:cubicBez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E5261582-80A2-FEA5-FAAA-1BD1BAC3F4C0}"/>
                </a:ext>
              </a:extLst>
            </p:cNvPr>
            <p:cNvSpPr/>
            <p:nvPr/>
          </p:nvSpPr>
          <p:spPr>
            <a:xfrm>
              <a:off x="6738974" y="1720818"/>
              <a:ext cx="420893" cy="468109"/>
            </a:xfrm>
            <a:custGeom>
              <a:avLst/>
              <a:gdLst>
                <a:gd name="connsiteX0" fmla="*/ 420894 w 420893"/>
                <a:gd name="connsiteY0" fmla="*/ 114507 h 468109"/>
                <a:gd name="connsiteX1" fmla="*/ 283965 w 420893"/>
                <a:gd name="connsiteY1" fmla="*/ 0 h 468109"/>
                <a:gd name="connsiteX2" fmla="*/ 232426 w 420893"/>
                <a:gd name="connsiteY2" fmla="*/ 61636 h 468109"/>
                <a:gd name="connsiteX3" fmla="*/ 4048 w 420893"/>
                <a:gd name="connsiteY3" fmla="*/ 384627 h 468109"/>
                <a:gd name="connsiteX4" fmla="*/ 18460 w 420893"/>
                <a:gd name="connsiteY4" fmla="*/ 458099 h 468109"/>
                <a:gd name="connsiteX5" fmla="*/ 88962 w 420893"/>
                <a:gd name="connsiteY5" fmla="*/ 455643 h 468109"/>
                <a:gd name="connsiteX6" fmla="*/ 369383 w 420893"/>
                <a:gd name="connsiteY6" fmla="*/ 176172 h 468109"/>
                <a:gd name="connsiteX7" fmla="*/ 420894 w 420893"/>
                <a:gd name="connsiteY7" fmla="*/ 114507 h 4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893" h="468109">
                  <a:moveTo>
                    <a:pt x="420894" y="114507"/>
                  </a:moveTo>
                  <a:lnTo>
                    <a:pt x="283965" y="0"/>
                  </a:lnTo>
                  <a:lnTo>
                    <a:pt x="232426" y="61636"/>
                  </a:lnTo>
                  <a:lnTo>
                    <a:pt x="4048" y="384627"/>
                  </a:lnTo>
                  <a:cubicBezTo>
                    <a:pt x="4048" y="384627"/>
                    <a:pt x="-11539" y="434221"/>
                    <a:pt x="18460" y="458099"/>
                  </a:cubicBezTo>
                  <a:cubicBezTo>
                    <a:pt x="48463" y="481977"/>
                    <a:pt x="88962" y="455643"/>
                    <a:pt x="88962" y="455643"/>
                  </a:cubicBezTo>
                  <a:lnTo>
                    <a:pt x="369383" y="176172"/>
                  </a:lnTo>
                  <a:lnTo>
                    <a:pt x="420894" y="114507"/>
                  </a:ln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9A3DCD6D-32BB-DC21-3270-A17CD964208A}"/>
                </a:ext>
              </a:extLst>
            </p:cNvPr>
            <p:cNvSpPr/>
            <p:nvPr/>
          </p:nvSpPr>
          <p:spPr>
            <a:xfrm>
              <a:off x="6757729" y="1796506"/>
              <a:ext cx="330220" cy="374677"/>
            </a:xfrm>
            <a:custGeom>
              <a:avLst/>
              <a:gdLst>
                <a:gd name="connsiteX0" fmla="*/ 325954 w 330220"/>
                <a:gd name="connsiteY0" fmla="*/ 79851 h 374677"/>
                <a:gd name="connsiteX1" fmla="*/ 325954 w 330220"/>
                <a:gd name="connsiteY1" fmla="*/ 79851 h 374677"/>
                <a:gd name="connsiteX2" fmla="*/ 323652 w 330220"/>
                <a:gd name="connsiteY2" fmla="*/ 54042 h 374677"/>
                <a:gd name="connsiteX3" fmla="*/ 264129 w 330220"/>
                <a:gd name="connsiteY3" fmla="*/ 4266 h 374677"/>
                <a:gd name="connsiteX4" fmla="*/ 238320 w 330220"/>
                <a:gd name="connsiteY4" fmla="*/ 6568 h 374677"/>
                <a:gd name="connsiteX5" fmla="*/ 1072 w 330220"/>
                <a:gd name="connsiteY5" fmla="*/ 322138 h 374677"/>
                <a:gd name="connsiteX6" fmla="*/ 12565 w 330220"/>
                <a:gd name="connsiteY6" fmla="*/ 368334 h 374677"/>
                <a:gd name="connsiteX7" fmla="*/ 55416 w 330220"/>
                <a:gd name="connsiteY7" fmla="*/ 367588 h 374677"/>
                <a:gd name="connsiteX8" fmla="*/ 325954 w 330220"/>
                <a:gd name="connsiteY8" fmla="*/ 79851 h 37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20" h="374677">
                  <a:moveTo>
                    <a:pt x="325954" y="79851"/>
                  </a:moveTo>
                  <a:lnTo>
                    <a:pt x="325954" y="79851"/>
                  </a:lnTo>
                  <a:cubicBezTo>
                    <a:pt x="332443" y="72088"/>
                    <a:pt x="331415" y="60534"/>
                    <a:pt x="323652" y="54042"/>
                  </a:cubicBezTo>
                  <a:lnTo>
                    <a:pt x="264129" y="4266"/>
                  </a:lnTo>
                  <a:cubicBezTo>
                    <a:pt x="256366" y="-2223"/>
                    <a:pt x="244812" y="-1195"/>
                    <a:pt x="238320" y="6568"/>
                  </a:cubicBezTo>
                  <a:lnTo>
                    <a:pt x="1072" y="322138"/>
                  </a:lnTo>
                  <a:cubicBezTo>
                    <a:pt x="1072" y="322138"/>
                    <a:pt x="-5192" y="353640"/>
                    <a:pt x="12565" y="368334"/>
                  </a:cubicBezTo>
                  <a:cubicBezTo>
                    <a:pt x="30321" y="383029"/>
                    <a:pt x="55416" y="367588"/>
                    <a:pt x="55416" y="367588"/>
                  </a:cubicBezTo>
                  <a:lnTo>
                    <a:pt x="325954" y="79851"/>
                  </a:lnTo>
                  <a:close/>
                </a:path>
              </a:pathLst>
            </a:custGeom>
            <a:solidFill>
              <a:srgbClr val="E6E6E6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F62E370-EE15-83F6-ADD2-38741D0C8E2C}"/>
                </a:ext>
              </a:extLst>
            </p:cNvPr>
            <p:cNvSpPr/>
            <p:nvPr/>
          </p:nvSpPr>
          <p:spPr>
            <a:xfrm>
              <a:off x="5960903" y="2105445"/>
              <a:ext cx="867040" cy="1014587"/>
            </a:xfrm>
            <a:custGeom>
              <a:avLst/>
              <a:gdLst>
                <a:gd name="connsiteX0" fmla="*/ 782119 w 867040"/>
                <a:gd name="connsiteY0" fmla="*/ 0 h 1014587"/>
                <a:gd name="connsiteX1" fmla="*/ 867041 w 867040"/>
                <a:gd name="connsiteY1" fmla="*/ 71016 h 1014587"/>
                <a:gd name="connsiteX2" fmla="*/ 71182 w 867040"/>
                <a:gd name="connsiteY2" fmla="*/ 1000480 h 1014587"/>
                <a:gd name="connsiteX3" fmla="*/ 14510 w 867040"/>
                <a:gd name="connsiteY3" fmla="*/ 1005163 h 1014587"/>
                <a:gd name="connsiteX4" fmla="*/ 9085 w 867040"/>
                <a:gd name="connsiteY4" fmla="*/ 948552 h 1014587"/>
                <a:gd name="connsiteX5" fmla="*/ 782119 w 867040"/>
                <a:gd name="connsiteY5" fmla="*/ 0 h 10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40" h="1014587">
                  <a:moveTo>
                    <a:pt x="782119" y="0"/>
                  </a:moveTo>
                  <a:lnTo>
                    <a:pt x="867041" y="71016"/>
                  </a:lnTo>
                  <a:lnTo>
                    <a:pt x="71182" y="1000480"/>
                  </a:lnTo>
                  <a:cubicBezTo>
                    <a:pt x="56752" y="1017280"/>
                    <a:pt x="31500" y="1019368"/>
                    <a:pt x="14510" y="1005163"/>
                  </a:cubicBezTo>
                  <a:cubicBezTo>
                    <a:pt x="-2479" y="990950"/>
                    <a:pt x="-4892" y="965727"/>
                    <a:pt x="9085" y="948552"/>
                  </a:cubicBezTo>
                  <a:lnTo>
                    <a:pt x="782119" y="0"/>
                  </a:lnTo>
                  <a:close/>
                </a:path>
              </a:pathLst>
            </a:custGeom>
            <a:solidFill>
              <a:srgbClr val="FFFF8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F3E7D57E-CD13-3A66-504E-727BBF1EBFE3}"/>
                </a:ext>
              </a:extLst>
            </p:cNvPr>
            <p:cNvSpPr/>
            <p:nvPr/>
          </p:nvSpPr>
          <p:spPr>
            <a:xfrm>
              <a:off x="6626659" y="2224798"/>
              <a:ext cx="111008" cy="130134"/>
            </a:xfrm>
            <a:custGeom>
              <a:avLst/>
              <a:gdLst>
                <a:gd name="connsiteX0" fmla="*/ 7138 w 111008"/>
                <a:gd name="connsiteY0" fmla="*/ 130134 h 130134"/>
                <a:gd name="connsiteX1" fmla="*/ 2566 w 111008"/>
                <a:gd name="connsiteY1" fmla="*/ 128474 h 130134"/>
                <a:gd name="connsiteX2" fmla="*/ 1660 w 111008"/>
                <a:gd name="connsiteY2" fmla="*/ 118409 h 130134"/>
                <a:gd name="connsiteX3" fmla="*/ 98385 w 111008"/>
                <a:gd name="connsiteY3" fmla="*/ 2557 h 130134"/>
                <a:gd name="connsiteX4" fmla="*/ 108443 w 111008"/>
                <a:gd name="connsiteY4" fmla="*/ 1658 h 130134"/>
                <a:gd name="connsiteX5" fmla="*/ 109349 w 111008"/>
                <a:gd name="connsiteY5" fmla="*/ 11723 h 130134"/>
                <a:gd name="connsiteX6" fmla="*/ 12624 w 111008"/>
                <a:gd name="connsiteY6" fmla="*/ 127575 h 130134"/>
                <a:gd name="connsiteX7" fmla="*/ 7138 w 111008"/>
                <a:gd name="connsiteY7" fmla="*/ 130134 h 1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008" h="130134">
                  <a:moveTo>
                    <a:pt x="7138" y="130134"/>
                  </a:moveTo>
                  <a:cubicBezTo>
                    <a:pt x="5521" y="130134"/>
                    <a:pt x="3901" y="129588"/>
                    <a:pt x="2566" y="128474"/>
                  </a:cubicBezTo>
                  <a:cubicBezTo>
                    <a:pt x="-464" y="125948"/>
                    <a:pt x="-867" y="121447"/>
                    <a:pt x="1660" y="118409"/>
                  </a:cubicBezTo>
                  <a:lnTo>
                    <a:pt x="98385" y="2557"/>
                  </a:lnTo>
                  <a:cubicBezTo>
                    <a:pt x="100919" y="-463"/>
                    <a:pt x="105419" y="-866"/>
                    <a:pt x="108443" y="1658"/>
                  </a:cubicBezTo>
                  <a:cubicBezTo>
                    <a:pt x="111473" y="4184"/>
                    <a:pt x="111876" y="8685"/>
                    <a:pt x="109349" y="11723"/>
                  </a:cubicBezTo>
                  <a:lnTo>
                    <a:pt x="12624" y="127575"/>
                  </a:lnTo>
                  <a:cubicBezTo>
                    <a:pt x="11211" y="129260"/>
                    <a:pt x="9180" y="130134"/>
                    <a:pt x="7138" y="130134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2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4F98870B-0320-5EC5-1913-B090229FC2BC}"/>
                </a:ext>
              </a:extLst>
            </p:cNvPr>
            <p:cNvGrpSpPr/>
            <p:nvPr/>
          </p:nvGrpSpPr>
          <p:grpSpPr>
            <a:xfrm>
              <a:off x="7123705" y="1764915"/>
              <a:ext cx="67272" cy="63354"/>
              <a:chOff x="7123705" y="1764915"/>
              <a:chExt cx="67272" cy="63354"/>
            </a:xfrm>
            <a:solidFill>
              <a:srgbClr val="505050"/>
            </a:solidFill>
          </p:grpSpPr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82139C8B-2164-DF18-7CC1-B4395EDE4A0B}"/>
                  </a:ext>
                </a:extLst>
              </p:cNvPr>
              <p:cNvSpPr/>
              <p:nvPr/>
            </p:nvSpPr>
            <p:spPr>
              <a:xfrm rot="-3103712">
                <a:off x="7138100" y="1800424"/>
                <a:ext cx="63575" cy="3569"/>
              </a:xfrm>
              <a:custGeom>
                <a:avLst/>
                <a:gdLst>
                  <a:gd name="connsiteX0" fmla="*/ 0 w 63575"/>
                  <a:gd name="connsiteY0" fmla="*/ 0 h 3569"/>
                  <a:gd name="connsiteX1" fmla="*/ 63576 w 63575"/>
                  <a:gd name="connsiteY1" fmla="*/ 0 h 3569"/>
                  <a:gd name="connsiteX2" fmla="*/ 63576 w 63575"/>
                  <a:gd name="connsiteY2" fmla="*/ 3569 h 3569"/>
                  <a:gd name="connsiteX3" fmla="*/ 0 w 63575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5" h="3569">
                    <a:moveTo>
                      <a:pt x="0" y="0"/>
                    </a:moveTo>
                    <a:lnTo>
                      <a:pt x="63576" y="0"/>
                    </a:lnTo>
                    <a:lnTo>
                      <a:pt x="63576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D92695C7-21F8-BAB2-EB43-D7C97E0EDD9E}"/>
                  </a:ext>
                </a:extLst>
              </p:cNvPr>
              <p:cNvSpPr/>
              <p:nvPr/>
            </p:nvSpPr>
            <p:spPr>
              <a:xfrm rot="-3103712">
                <a:off x="7134034" y="1802597"/>
                <a:ext cx="39708" cy="3569"/>
              </a:xfrm>
              <a:custGeom>
                <a:avLst/>
                <a:gdLst>
                  <a:gd name="connsiteX0" fmla="*/ 0 w 39708"/>
                  <a:gd name="connsiteY0" fmla="*/ 0 h 3569"/>
                  <a:gd name="connsiteX1" fmla="*/ 39708 w 39708"/>
                  <a:gd name="connsiteY1" fmla="*/ 0 h 3569"/>
                  <a:gd name="connsiteX2" fmla="*/ 39708 w 39708"/>
                  <a:gd name="connsiteY2" fmla="*/ 3569 h 3569"/>
                  <a:gd name="connsiteX3" fmla="*/ 0 w 39708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8" h="3569">
                    <a:moveTo>
                      <a:pt x="0" y="0"/>
                    </a:moveTo>
                    <a:lnTo>
                      <a:pt x="39708" y="0"/>
                    </a:lnTo>
                    <a:lnTo>
                      <a:pt x="39708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4FC4AAF5-0743-DEAE-1C89-7ABBB1378037}"/>
                  </a:ext>
                </a:extLst>
              </p:cNvPr>
              <p:cNvSpPr/>
              <p:nvPr/>
            </p:nvSpPr>
            <p:spPr>
              <a:xfrm rot="-3103712">
                <a:off x="7121658" y="1787613"/>
                <a:ext cx="59553" cy="3569"/>
              </a:xfrm>
              <a:custGeom>
                <a:avLst/>
                <a:gdLst>
                  <a:gd name="connsiteX0" fmla="*/ 0 w 59553"/>
                  <a:gd name="connsiteY0" fmla="*/ 0 h 3569"/>
                  <a:gd name="connsiteX1" fmla="*/ 59553 w 59553"/>
                  <a:gd name="connsiteY1" fmla="*/ 0 h 3569"/>
                  <a:gd name="connsiteX2" fmla="*/ 59553 w 59553"/>
                  <a:gd name="connsiteY2" fmla="*/ 3569 h 3569"/>
                  <a:gd name="connsiteX3" fmla="*/ 0 w 59553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53" h="3569">
                    <a:moveTo>
                      <a:pt x="0" y="0"/>
                    </a:moveTo>
                    <a:lnTo>
                      <a:pt x="59553" y="0"/>
                    </a:lnTo>
                    <a:lnTo>
                      <a:pt x="59553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8EAA5394-A6BE-51F3-5B03-C89A36ED7828}"/>
                  </a:ext>
                </a:extLst>
              </p:cNvPr>
              <p:cNvSpPr/>
              <p:nvPr/>
            </p:nvSpPr>
            <p:spPr>
              <a:xfrm rot="-3103712">
                <a:off x="7118229" y="1790476"/>
                <a:ext cx="36138" cy="3569"/>
              </a:xfrm>
              <a:custGeom>
                <a:avLst/>
                <a:gdLst>
                  <a:gd name="connsiteX0" fmla="*/ 0 w 36138"/>
                  <a:gd name="connsiteY0" fmla="*/ 0 h 3569"/>
                  <a:gd name="connsiteX1" fmla="*/ 36139 w 36138"/>
                  <a:gd name="connsiteY1" fmla="*/ 0 h 3569"/>
                  <a:gd name="connsiteX2" fmla="*/ 36139 w 36138"/>
                  <a:gd name="connsiteY2" fmla="*/ 3569 h 3569"/>
                  <a:gd name="connsiteX3" fmla="*/ 0 w 36138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8" h="3569">
                    <a:moveTo>
                      <a:pt x="0" y="0"/>
                    </a:moveTo>
                    <a:lnTo>
                      <a:pt x="36139" y="0"/>
                    </a:lnTo>
                    <a:lnTo>
                      <a:pt x="36139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12C82279-C84F-07C1-A300-0B4D2F752516}"/>
                </a:ext>
              </a:extLst>
            </p:cNvPr>
            <p:cNvSpPr/>
            <p:nvPr/>
          </p:nvSpPr>
          <p:spPr>
            <a:xfrm>
              <a:off x="6980114" y="1586077"/>
              <a:ext cx="1070492" cy="1243901"/>
            </a:xfrm>
            <a:custGeom>
              <a:avLst/>
              <a:gdLst>
                <a:gd name="connsiteX0" fmla="*/ 1070492 w 1070492"/>
                <a:gd name="connsiteY0" fmla="*/ 405108 h 1243901"/>
                <a:gd name="connsiteX1" fmla="*/ 928328 w 1070492"/>
                <a:gd name="connsiteY1" fmla="*/ 381548 h 1243901"/>
                <a:gd name="connsiteX2" fmla="*/ 910114 w 1070492"/>
                <a:gd name="connsiteY2" fmla="*/ 363406 h 1243901"/>
                <a:gd name="connsiteX3" fmla="*/ 936070 w 1070492"/>
                <a:gd name="connsiteY3" fmla="*/ 310139 h 1243901"/>
                <a:gd name="connsiteX4" fmla="*/ 1004930 w 1070492"/>
                <a:gd name="connsiteY4" fmla="*/ 219457 h 1243901"/>
                <a:gd name="connsiteX5" fmla="*/ 881950 w 1070492"/>
                <a:gd name="connsiteY5" fmla="*/ 134695 h 1243901"/>
                <a:gd name="connsiteX6" fmla="*/ 863080 w 1070492"/>
                <a:gd name="connsiteY6" fmla="*/ 117246 h 1243901"/>
                <a:gd name="connsiteX7" fmla="*/ 825781 w 1070492"/>
                <a:gd name="connsiteY7" fmla="*/ 34505 h 1243901"/>
                <a:gd name="connsiteX8" fmla="*/ 798524 w 1070492"/>
                <a:gd name="connsiteY8" fmla="*/ 58076 h 1243901"/>
                <a:gd name="connsiteX9" fmla="*/ 759031 w 1070492"/>
                <a:gd name="connsiteY9" fmla="*/ 23758 h 1243901"/>
                <a:gd name="connsiteX10" fmla="*/ 752938 w 1070492"/>
                <a:gd name="connsiteY10" fmla="*/ 29850 h 1243901"/>
                <a:gd name="connsiteX11" fmla="*/ 739114 w 1070492"/>
                <a:gd name="connsiteY11" fmla="*/ 15745 h 1243901"/>
                <a:gd name="connsiteX12" fmla="*/ 634948 w 1070492"/>
                <a:gd name="connsiteY12" fmla="*/ 87332 h 1243901"/>
                <a:gd name="connsiteX13" fmla="*/ 735181 w 1070492"/>
                <a:gd name="connsiteY13" fmla="*/ 10969 h 1243901"/>
                <a:gd name="connsiteX14" fmla="*/ 690406 w 1070492"/>
                <a:gd name="connsiteY14" fmla="*/ 24207 h 1243901"/>
                <a:gd name="connsiteX15" fmla="*/ 607700 w 1070492"/>
                <a:gd name="connsiteY15" fmla="*/ 79644 h 1243901"/>
                <a:gd name="connsiteX16" fmla="*/ 558938 w 1070492"/>
                <a:gd name="connsiteY16" fmla="*/ 128406 h 1243901"/>
                <a:gd name="connsiteX17" fmla="*/ 498476 w 1070492"/>
                <a:gd name="connsiteY17" fmla="*/ 197956 h 1243901"/>
                <a:gd name="connsiteX18" fmla="*/ 556843 w 1070492"/>
                <a:gd name="connsiteY18" fmla="*/ 244134 h 1243901"/>
                <a:gd name="connsiteX19" fmla="*/ 565930 w 1070492"/>
                <a:gd name="connsiteY19" fmla="*/ 253221 h 1243901"/>
                <a:gd name="connsiteX20" fmla="*/ 571091 w 1070492"/>
                <a:gd name="connsiteY20" fmla="*/ 278894 h 1243901"/>
                <a:gd name="connsiteX21" fmla="*/ 401240 w 1070492"/>
                <a:gd name="connsiteY21" fmla="*/ 456447 h 1243901"/>
                <a:gd name="connsiteX22" fmla="*/ 578847 w 1070492"/>
                <a:gd name="connsiteY22" fmla="*/ 285836 h 1243901"/>
                <a:gd name="connsiteX23" fmla="*/ 585314 w 1070492"/>
                <a:gd name="connsiteY23" fmla="*/ 292921 h 1243901"/>
                <a:gd name="connsiteX24" fmla="*/ 610295 w 1070492"/>
                <a:gd name="connsiteY24" fmla="*/ 279016 h 1243901"/>
                <a:gd name="connsiteX25" fmla="*/ 416859 w 1070492"/>
                <a:gd name="connsiteY25" fmla="*/ 476706 h 1243901"/>
                <a:gd name="connsiteX26" fmla="*/ 398117 w 1070492"/>
                <a:gd name="connsiteY26" fmla="*/ 459374 h 1243901"/>
                <a:gd name="connsiteX27" fmla="*/ 303802 w 1070492"/>
                <a:gd name="connsiteY27" fmla="*/ 582329 h 1243901"/>
                <a:gd name="connsiteX28" fmla="*/ 582256 w 1070492"/>
                <a:gd name="connsiteY28" fmla="*/ 357606 h 1243901"/>
                <a:gd name="connsiteX29" fmla="*/ 471696 w 1070492"/>
                <a:gd name="connsiteY29" fmla="*/ 467687 h 1243901"/>
                <a:gd name="connsiteX30" fmla="*/ 308134 w 1070492"/>
                <a:gd name="connsiteY30" fmla="*/ 600843 h 1243901"/>
                <a:gd name="connsiteX31" fmla="*/ 400509 w 1070492"/>
                <a:gd name="connsiteY31" fmla="*/ 693192 h 1243901"/>
                <a:gd name="connsiteX32" fmla="*/ 414935 w 1070492"/>
                <a:gd name="connsiteY32" fmla="*/ 677591 h 1243901"/>
                <a:gd name="connsiteX33" fmla="*/ 421003 w 1070492"/>
                <a:gd name="connsiteY33" fmla="*/ 681710 h 1243901"/>
                <a:gd name="connsiteX34" fmla="*/ 178273 w 1070492"/>
                <a:gd name="connsiteY34" fmla="*/ 900623 h 1243901"/>
                <a:gd name="connsiteX35" fmla="*/ 428509 w 1070492"/>
                <a:gd name="connsiteY35" fmla="*/ 688134 h 1243901"/>
                <a:gd name="connsiteX36" fmla="*/ 442354 w 1070492"/>
                <a:gd name="connsiteY36" fmla="*/ 703282 h 1243901"/>
                <a:gd name="connsiteX37" fmla="*/ 190533 w 1070492"/>
                <a:gd name="connsiteY37" fmla="*/ 923712 h 1243901"/>
                <a:gd name="connsiteX38" fmla="*/ 173030 w 1070492"/>
                <a:gd name="connsiteY38" fmla="*/ 905134 h 1243901"/>
                <a:gd name="connsiteX39" fmla="*/ 1416 w 1070492"/>
                <a:gd name="connsiteY39" fmla="*/ 1091342 h 1243901"/>
                <a:gd name="connsiteX40" fmla="*/ 453536 w 1070492"/>
                <a:gd name="connsiteY40" fmla="*/ 734577 h 1243901"/>
                <a:gd name="connsiteX41" fmla="*/ 265497 w 1070492"/>
                <a:gd name="connsiteY41" fmla="*/ 900159 h 1243901"/>
                <a:gd name="connsiteX42" fmla="*/ 170 w 1070492"/>
                <a:gd name="connsiteY42" fmla="*/ 1115427 h 1243901"/>
                <a:gd name="connsiteX43" fmla="*/ 88568 w 1070492"/>
                <a:gd name="connsiteY43" fmla="*/ 1211835 h 1243901"/>
                <a:gd name="connsiteX44" fmla="*/ 112093 w 1070492"/>
                <a:gd name="connsiteY44" fmla="*/ 1187511 h 1243901"/>
                <a:gd name="connsiteX45" fmla="*/ 139676 w 1070492"/>
                <a:gd name="connsiteY45" fmla="*/ 1215779 h 1243901"/>
                <a:gd name="connsiteX46" fmla="*/ 525584 w 1070492"/>
                <a:gd name="connsiteY46" fmla="*/ 913018 h 1243901"/>
                <a:gd name="connsiteX47" fmla="*/ 146821 w 1070492"/>
                <a:gd name="connsiteY47" fmla="*/ 1226044 h 1243901"/>
                <a:gd name="connsiteX48" fmla="*/ 234848 w 1070492"/>
                <a:gd name="connsiteY48" fmla="*/ 1203765 h 1243901"/>
                <a:gd name="connsiteX49" fmla="*/ 599270 w 1070492"/>
                <a:gd name="connsiteY49" fmla="*/ 912194 h 1243901"/>
                <a:gd name="connsiteX50" fmla="*/ 799862 w 1070492"/>
                <a:gd name="connsiteY50" fmla="*/ 726500 h 1243901"/>
                <a:gd name="connsiteX51" fmla="*/ 1070492 w 1070492"/>
                <a:gd name="connsiteY51" fmla="*/ 405108 h 124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70492" h="1243901">
                  <a:moveTo>
                    <a:pt x="1070492" y="405108"/>
                  </a:moveTo>
                  <a:cubicBezTo>
                    <a:pt x="1052718" y="347726"/>
                    <a:pt x="972383" y="360236"/>
                    <a:pt x="928328" y="381548"/>
                  </a:cubicBezTo>
                  <a:cubicBezTo>
                    <a:pt x="923777" y="377019"/>
                    <a:pt x="914662" y="367938"/>
                    <a:pt x="910114" y="363406"/>
                  </a:cubicBezTo>
                  <a:cubicBezTo>
                    <a:pt x="928010" y="349543"/>
                    <a:pt x="949233" y="331451"/>
                    <a:pt x="936070" y="310139"/>
                  </a:cubicBezTo>
                  <a:cubicBezTo>
                    <a:pt x="965151" y="281350"/>
                    <a:pt x="992174" y="253032"/>
                    <a:pt x="1004930" y="219457"/>
                  </a:cubicBezTo>
                  <a:cubicBezTo>
                    <a:pt x="1024546" y="160372"/>
                    <a:pt x="944039" y="114879"/>
                    <a:pt x="881950" y="134695"/>
                  </a:cubicBezTo>
                  <a:cubicBezTo>
                    <a:pt x="877235" y="130337"/>
                    <a:pt x="867787" y="121604"/>
                    <a:pt x="863080" y="117246"/>
                  </a:cubicBezTo>
                  <a:cubicBezTo>
                    <a:pt x="911014" y="84341"/>
                    <a:pt x="844577" y="61516"/>
                    <a:pt x="825781" y="34505"/>
                  </a:cubicBezTo>
                  <a:cubicBezTo>
                    <a:pt x="817680" y="43267"/>
                    <a:pt x="808664" y="51191"/>
                    <a:pt x="798524" y="58076"/>
                  </a:cubicBezTo>
                  <a:cubicBezTo>
                    <a:pt x="790968" y="43210"/>
                    <a:pt x="777576" y="26831"/>
                    <a:pt x="759031" y="23758"/>
                  </a:cubicBezTo>
                  <a:cubicBezTo>
                    <a:pt x="756996" y="25792"/>
                    <a:pt x="752938" y="29850"/>
                    <a:pt x="752938" y="29850"/>
                  </a:cubicBezTo>
                  <a:cubicBezTo>
                    <a:pt x="747648" y="26163"/>
                    <a:pt x="743269" y="20863"/>
                    <a:pt x="739114" y="15745"/>
                  </a:cubicBezTo>
                  <a:cubicBezTo>
                    <a:pt x="703173" y="38499"/>
                    <a:pt x="674312" y="69754"/>
                    <a:pt x="634948" y="87332"/>
                  </a:cubicBezTo>
                  <a:cubicBezTo>
                    <a:pt x="672628" y="66649"/>
                    <a:pt x="704336" y="40390"/>
                    <a:pt x="735181" y="10969"/>
                  </a:cubicBezTo>
                  <a:cubicBezTo>
                    <a:pt x="716236" y="-14190"/>
                    <a:pt x="706595" y="9856"/>
                    <a:pt x="690406" y="24207"/>
                  </a:cubicBezTo>
                  <a:cubicBezTo>
                    <a:pt x="658972" y="37456"/>
                    <a:pt x="636864" y="64115"/>
                    <a:pt x="607700" y="79644"/>
                  </a:cubicBezTo>
                  <a:cubicBezTo>
                    <a:pt x="586906" y="91344"/>
                    <a:pt x="572922" y="109872"/>
                    <a:pt x="558938" y="128406"/>
                  </a:cubicBezTo>
                  <a:cubicBezTo>
                    <a:pt x="541138" y="155290"/>
                    <a:pt x="507667" y="170587"/>
                    <a:pt x="498476" y="197956"/>
                  </a:cubicBezTo>
                  <a:cubicBezTo>
                    <a:pt x="491305" y="223304"/>
                    <a:pt x="529224" y="249024"/>
                    <a:pt x="556843" y="244134"/>
                  </a:cubicBezTo>
                  <a:cubicBezTo>
                    <a:pt x="559113" y="246404"/>
                    <a:pt x="563664" y="250955"/>
                    <a:pt x="565930" y="253221"/>
                  </a:cubicBezTo>
                  <a:cubicBezTo>
                    <a:pt x="552256" y="260916"/>
                    <a:pt x="560908" y="269864"/>
                    <a:pt x="571091" y="278894"/>
                  </a:cubicBezTo>
                  <a:cubicBezTo>
                    <a:pt x="516839" y="340092"/>
                    <a:pt x="461906" y="399886"/>
                    <a:pt x="401240" y="456447"/>
                  </a:cubicBezTo>
                  <a:cubicBezTo>
                    <a:pt x="465561" y="401650"/>
                    <a:pt x="523928" y="347134"/>
                    <a:pt x="578847" y="285836"/>
                  </a:cubicBezTo>
                  <a:cubicBezTo>
                    <a:pt x="581395" y="288217"/>
                    <a:pt x="583690" y="290587"/>
                    <a:pt x="585314" y="292921"/>
                  </a:cubicBezTo>
                  <a:cubicBezTo>
                    <a:pt x="591792" y="286443"/>
                    <a:pt x="599770" y="281453"/>
                    <a:pt x="610295" y="279016"/>
                  </a:cubicBezTo>
                  <a:cubicBezTo>
                    <a:pt x="557089" y="356738"/>
                    <a:pt x="468388" y="395739"/>
                    <a:pt x="416859" y="476706"/>
                  </a:cubicBezTo>
                  <a:cubicBezTo>
                    <a:pt x="412180" y="472377"/>
                    <a:pt x="402882" y="463775"/>
                    <a:pt x="398117" y="459374"/>
                  </a:cubicBezTo>
                  <a:cubicBezTo>
                    <a:pt x="367144" y="500145"/>
                    <a:pt x="289446" y="519779"/>
                    <a:pt x="303802" y="582329"/>
                  </a:cubicBezTo>
                  <a:cubicBezTo>
                    <a:pt x="413158" y="529627"/>
                    <a:pt x="493747" y="435867"/>
                    <a:pt x="582256" y="357606"/>
                  </a:cubicBezTo>
                  <a:cubicBezTo>
                    <a:pt x="548587" y="394019"/>
                    <a:pt x="514819" y="439993"/>
                    <a:pt x="471696" y="467687"/>
                  </a:cubicBezTo>
                  <a:cubicBezTo>
                    <a:pt x="410799" y="512951"/>
                    <a:pt x="371677" y="568766"/>
                    <a:pt x="308134" y="600843"/>
                  </a:cubicBezTo>
                  <a:cubicBezTo>
                    <a:pt x="319270" y="644019"/>
                    <a:pt x="347988" y="690454"/>
                    <a:pt x="400509" y="693192"/>
                  </a:cubicBezTo>
                  <a:cubicBezTo>
                    <a:pt x="405320" y="687988"/>
                    <a:pt x="414935" y="677591"/>
                    <a:pt x="414935" y="677591"/>
                  </a:cubicBezTo>
                  <a:cubicBezTo>
                    <a:pt x="417041" y="678822"/>
                    <a:pt x="419043" y="680228"/>
                    <a:pt x="421003" y="681710"/>
                  </a:cubicBezTo>
                  <a:cubicBezTo>
                    <a:pt x="342181" y="755710"/>
                    <a:pt x="262253" y="828589"/>
                    <a:pt x="178273" y="900623"/>
                  </a:cubicBezTo>
                  <a:cubicBezTo>
                    <a:pt x="265882" y="829624"/>
                    <a:pt x="348270" y="760981"/>
                    <a:pt x="428509" y="688134"/>
                  </a:cubicBezTo>
                  <a:cubicBezTo>
                    <a:pt x="433427" y="692842"/>
                    <a:pt x="437967" y="698064"/>
                    <a:pt x="442354" y="703282"/>
                  </a:cubicBezTo>
                  <a:cubicBezTo>
                    <a:pt x="358253" y="775194"/>
                    <a:pt x="265376" y="835581"/>
                    <a:pt x="190533" y="923712"/>
                  </a:cubicBezTo>
                  <a:cubicBezTo>
                    <a:pt x="186161" y="919072"/>
                    <a:pt x="177473" y="909849"/>
                    <a:pt x="173030" y="905134"/>
                  </a:cubicBezTo>
                  <a:cubicBezTo>
                    <a:pt x="119467" y="964550"/>
                    <a:pt x="11495" y="1002584"/>
                    <a:pt x="1416" y="1091342"/>
                  </a:cubicBezTo>
                  <a:cubicBezTo>
                    <a:pt x="164542" y="989820"/>
                    <a:pt x="306246" y="855151"/>
                    <a:pt x="453536" y="734577"/>
                  </a:cubicBezTo>
                  <a:cubicBezTo>
                    <a:pt x="395076" y="788536"/>
                    <a:pt x="332637" y="855090"/>
                    <a:pt x="265497" y="900159"/>
                  </a:cubicBezTo>
                  <a:cubicBezTo>
                    <a:pt x="170792" y="970182"/>
                    <a:pt x="97099" y="1051507"/>
                    <a:pt x="170" y="1115427"/>
                  </a:cubicBezTo>
                  <a:cubicBezTo>
                    <a:pt x="-2250" y="1166338"/>
                    <a:pt x="20815" y="1223902"/>
                    <a:pt x="88568" y="1211835"/>
                  </a:cubicBezTo>
                  <a:cubicBezTo>
                    <a:pt x="93123" y="1207070"/>
                    <a:pt x="108499" y="1190869"/>
                    <a:pt x="112093" y="1187511"/>
                  </a:cubicBezTo>
                  <a:cubicBezTo>
                    <a:pt x="124282" y="1193261"/>
                    <a:pt x="132198" y="1204703"/>
                    <a:pt x="139676" y="1215779"/>
                  </a:cubicBezTo>
                  <a:cubicBezTo>
                    <a:pt x="266446" y="1114649"/>
                    <a:pt x="388116" y="998654"/>
                    <a:pt x="525584" y="913018"/>
                  </a:cubicBezTo>
                  <a:cubicBezTo>
                    <a:pt x="389690" y="1006385"/>
                    <a:pt x="264084" y="1110898"/>
                    <a:pt x="146821" y="1226044"/>
                  </a:cubicBezTo>
                  <a:cubicBezTo>
                    <a:pt x="171770" y="1265376"/>
                    <a:pt x="212494" y="1231419"/>
                    <a:pt x="234848" y="1203765"/>
                  </a:cubicBezTo>
                  <a:cubicBezTo>
                    <a:pt x="346289" y="1096710"/>
                    <a:pt x="477771" y="1008487"/>
                    <a:pt x="599270" y="912194"/>
                  </a:cubicBezTo>
                  <a:cubicBezTo>
                    <a:pt x="674691" y="860030"/>
                    <a:pt x="737319" y="793572"/>
                    <a:pt x="799862" y="726500"/>
                  </a:cubicBezTo>
                  <a:cubicBezTo>
                    <a:pt x="886665" y="614031"/>
                    <a:pt x="1057040" y="540181"/>
                    <a:pt x="1070492" y="405108"/>
                  </a:cubicBezTo>
                  <a:close/>
                </a:path>
              </a:pathLst>
            </a:custGeom>
            <a:solidFill>
              <a:srgbClr val="0002E0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B31412B5-7399-733C-1047-56A2B776FE33}"/>
                </a:ext>
              </a:extLst>
            </p:cNvPr>
            <p:cNvSpPr/>
            <p:nvPr/>
          </p:nvSpPr>
          <p:spPr>
            <a:xfrm>
              <a:off x="6861637" y="1500518"/>
              <a:ext cx="256260" cy="201154"/>
            </a:xfrm>
            <a:custGeom>
              <a:avLst/>
              <a:gdLst>
                <a:gd name="connsiteX0" fmla="*/ 179113 w 256260"/>
                <a:gd name="connsiteY0" fmla="*/ 93037 h 201154"/>
                <a:gd name="connsiteX1" fmla="*/ 245318 w 256260"/>
                <a:gd name="connsiteY1" fmla="*/ 22735 h 201154"/>
                <a:gd name="connsiteX2" fmla="*/ 252838 w 256260"/>
                <a:gd name="connsiteY2" fmla="*/ 19312 h 201154"/>
                <a:gd name="connsiteX3" fmla="*/ 252410 w 256260"/>
                <a:gd name="connsiteY3" fmla="*/ 6159 h 201154"/>
                <a:gd name="connsiteX4" fmla="*/ 25134 w 256260"/>
                <a:gd name="connsiteY4" fmla="*/ 175917 h 201154"/>
                <a:gd name="connsiteX5" fmla="*/ 179113 w 256260"/>
                <a:gd name="connsiteY5" fmla="*/ 93037 h 20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60" h="201154">
                  <a:moveTo>
                    <a:pt x="179113" y="93037"/>
                  </a:moveTo>
                  <a:cubicBezTo>
                    <a:pt x="188346" y="32093"/>
                    <a:pt x="231412" y="22820"/>
                    <a:pt x="245318" y="22735"/>
                  </a:cubicBezTo>
                  <a:cubicBezTo>
                    <a:pt x="247887" y="22724"/>
                    <a:pt x="250668" y="21475"/>
                    <a:pt x="252838" y="19312"/>
                  </a:cubicBezTo>
                  <a:cubicBezTo>
                    <a:pt x="257588" y="14561"/>
                    <a:pt x="257346" y="7769"/>
                    <a:pt x="252410" y="6159"/>
                  </a:cubicBezTo>
                  <a:cubicBezTo>
                    <a:pt x="153100" y="-26260"/>
                    <a:pt x="-75756" y="75027"/>
                    <a:pt x="25134" y="175917"/>
                  </a:cubicBezTo>
                  <a:cubicBezTo>
                    <a:pt x="95312" y="246098"/>
                    <a:pt x="169875" y="153988"/>
                    <a:pt x="179113" y="93037"/>
                  </a:cubicBezTo>
                  <a:close/>
                </a:path>
              </a:pathLst>
            </a:custGeom>
            <a:solidFill>
              <a:srgbClr val="FFFF8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498579A7-1EA3-6C6E-61BF-F12B7CA64F1D}"/>
                </a:ext>
              </a:extLst>
            </p:cNvPr>
            <p:cNvSpPr/>
            <p:nvPr/>
          </p:nvSpPr>
          <p:spPr>
            <a:xfrm>
              <a:off x="6557460" y="1644937"/>
              <a:ext cx="337202" cy="328868"/>
            </a:xfrm>
            <a:custGeom>
              <a:avLst/>
              <a:gdLst>
                <a:gd name="connsiteX0" fmla="*/ 65887 w 337202"/>
                <a:gd name="connsiteY0" fmla="*/ 317237 h 328868"/>
                <a:gd name="connsiteX1" fmla="*/ 337124 w 337202"/>
                <a:gd name="connsiteY1" fmla="*/ 55183 h 328868"/>
                <a:gd name="connsiteX2" fmla="*/ 337203 w 337202"/>
                <a:gd name="connsiteY2" fmla="*/ 28018 h 328868"/>
                <a:gd name="connsiteX3" fmla="*/ 307961 w 337202"/>
                <a:gd name="connsiteY3" fmla="*/ 0 h 328868"/>
                <a:gd name="connsiteX4" fmla="*/ 0 w 337202"/>
                <a:gd name="connsiteY4" fmla="*/ 284236 h 328868"/>
                <a:gd name="connsiteX5" fmla="*/ 12007 w 337202"/>
                <a:gd name="connsiteY5" fmla="*/ 328869 h 3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02" h="328868">
                  <a:moveTo>
                    <a:pt x="65887" y="317237"/>
                  </a:moveTo>
                  <a:lnTo>
                    <a:pt x="337124" y="55183"/>
                  </a:lnTo>
                  <a:lnTo>
                    <a:pt x="337203" y="28018"/>
                  </a:lnTo>
                  <a:lnTo>
                    <a:pt x="307961" y="0"/>
                  </a:lnTo>
                  <a:lnTo>
                    <a:pt x="0" y="284236"/>
                  </a:lnTo>
                  <a:lnTo>
                    <a:pt x="12007" y="328869"/>
                  </a:ln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67CAB23F-E78F-42D1-28A7-076F9E1ED557}"/>
                </a:ext>
              </a:extLst>
            </p:cNvPr>
            <p:cNvSpPr/>
            <p:nvPr/>
          </p:nvSpPr>
          <p:spPr>
            <a:xfrm>
              <a:off x="6548958" y="1672948"/>
              <a:ext cx="372719" cy="335168"/>
            </a:xfrm>
            <a:custGeom>
              <a:avLst/>
              <a:gdLst>
                <a:gd name="connsiteX0" fmla="*/ 87424 w 372719"/>
                <a:gd name="connsiteY0" fmla="*/ 335169 h 335168"/>
                <a:gd name="connsiteX1" fmla="*/ 0 w 372719"/>
                <a:gd name="connsiteY1" fmla="*/ 318461 h 335168"/>
                <a:gd name="connsiteX2" fmla="*/ 345698 w 372719"/>
                <a:gd name="connsiteY2" fmla="*/ 0 h 335168"/>
                <a:gd name="connsiteX3" fmla="*/ 372720 w 372719"/>
                <a:gd name="connsiteY3" fmla="*/ 25870 h 335168"/>
                <a:gd name="connsiteX4" fmla="*/ 87481 w 372719"/>
                <a:gd name="connsiteY4" fmla="*/ 335151 h 3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19" h="335168">
                  <a:moveTo>
                    <a:pt x="87424" y="335169"/>
                  </a:moveTo>
                  <a:lnTo>
                    <a:pt x="0" y="318461"/>
                  </a:lnTo>
                  <a:lnTo>
                    <a:pt x="345698" y="0"/>
                  </a:lnTo>
                  <a:lnTo>
                    <a:pt x="372720" y="25870"/>
                  </a:lnTo>
                  <a:lnTo>
                    <a:pt x="87481" y="335151"/>
                  </a:lnTo>
                  <a:close/>
                </a:path>
              </a:pathLst>
            </a:custGeom>
            <a:solidFill>
              <a:srgbClr val="E6E6E6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D1F6FFD4-B5AC-DFFE-5A77-F381CB0898E7}"/>
                </a:ext>
              </a:extLst>
            </p:cNvPr>
            <p:cNvSpPr/>
            <p:nvPr/>
          </p:nvSpPr>
          <p:spPr>
            <a:xfrm>
              <a:off x="5712906" y="1927585"/>
              <a:ext cx="925096" cy="925117"/>
            </a:xfrm>
            <a:custGeom>
              <a:avLst/>
              <a:gdLst>
                <a:gd name="connsiteX0" fmla="*/ 846142 w 925096"/>
                <a:gd name="connsiteY0" fmla="*/ 0 h 925117"/>
                <a:gd name="connsiteX1" fmla="*/ 925097 w 925096"/>
                <a:gd name="connsiteY1" fmla="*/ 78958 h 925117"/>
                <a:gd name="connsiteX2" fmla="*/ 67223 w 925096"/>
                <a:gd name="connsiteY2" fmla="*/ 913885 h 925117"/>
                <a:gd name="connsiteX3" fmla="*/ 11598 w 925096"/>
                <a:gd name="connsiteY3" fmla="*/ 913517 h 925117"/>
                <a:gd name="connsiteX4" fmla="*/ 11598 w 925096"/>
                <a:gd name="connsiteY4" fmla="*/ 913517 h 925117"/>
                <a:gd name="connsiteX5" fmla="*/ 11230 w 925096"/>
                <a:gd name="connsiteY5" fmla="*/ 857887 h 925117"/>
                <a:gd name="connsiteX6" fmla="*/ 846142 w 925096"/>
                <a:gd name="connsiteY6" fmla="*/ 0 h 92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096" h="925117">
                  <a:moveTo>
                    <a:pt x="846142" y="0"/>
                  </a:moveTo>
                  <a:lnTo>
                    <a:pt x="925097" y="78958"/>
                  </a:lnTo>
                  <a:lnTo>
                    <a:pt x="67223" y="913885"/>
                  </a:lnTo>
                  <a:cubicBezTo>
                    <a:pt x="51701" y="929000"/>
                    <a:pt x="26917" y="928843"/>
                    <a:pt x="11598" y="913517"/>
                  </a:cubicBezTo>
                  <a:lnTo>
                    <a:pt x="11598" y="913517"/>
                  </a:lnTo>
                  <a:cubicBezTo>
                    <a:pt x="-3721" y="898198"/>
                    <a:pt x="-3886" y="873406"/>
                    <a:pt x="11230" y="857887"/>
                  </a:cubicBezTo>
                  <a:lnTo>
                    <a:pt x="846142" y="0"/>
                  </a:lnTo>
                  <a:close/>
                </a:path>
              </a:pathLst>
            </a:custGeom>
            <a:solidFill>
              <a:srgbClr val="0002E0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B065CABD-E825-5ED9-D932-0668452FCBDD}"/>
                </a:ext>
              </a:extLst>
            </p:cNvPr>
            <p:cNvSpPr/>
            <p:nvPr/>
          </p:nvSpPr>
          <p:spPr>
            <a:xfrm>
              <a:off x="6265991" y="2053397"/>
              <a:ext cx="271394" cy="271382"/>
            </a:xfrm>
            <a:custGeom>
              <a:avLst/>
              <a:gdLst>
                <a:gd name="connsiteX0" fmla="*/ 7144 w 271394"/>
                <a:gd name="connsiteY0" fmla="*/ 271383 h 271382"/>
                <a:gd name="connsiteX1" fmla="*/ 2093 w 271394"/>
                <a:gd name="connsiteY1" fmla="*/ 269295 h 271382"/>
                <a:gd name="connsiteX2" fmla="*/ 2093 w 271394"/>
                <a:gd name="connsiteY2" fmla="*/ 259194 h 271382"/>
                <a:gd name="connsiteX3" fmla="*/ 259204 w 271394"/>
                <a:gd name="connsiteY3" fmla="*/ 2091 h 271382"/>
                <a:gd name="connsiteX4" fmla="*/ 269301 w 271394"/>
                <a:gd name="connsiteY4" fmla="*/ 2091 h 271382"/>
                <a:gd name="connsiteX5" fmla="*/ 269301 w 271394"/>
                <a:gd name="connsiteY5" fmla="*/ 12191 h 271382"/>
                <a:gd name="connsiteX6" fmla="*/ 12191 w 271394"/>
                <a:gd name="connsiteY6" fmla="*/ 269295 h 271382"/>
                <a:gd name="connsiteX7" fmla="*/ 7144 w 271394"/>
                <a:gd name="connsiteY7" fmla="*/ 271383 h 27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394" h="271382">
                  <a:moveTo>
                    <a:pt x="7144" y="271383"/>
                  </a:moveTo>
                  <a:cubicBezTo>
                    <a:pt x="5320" y="271383"/>
                    <a:pt x="3489" y="270690"/>
                    <a:pt x="2093" y="269295"/>
                  </a:cubicBezTo>
                  <a:cubicBezTo>
                    <a:pt x="-698" y="266504"/>
                    <a:pt x="-698" y="261985"/>
                    <a:pt x="2093" y="259194"/>
                  </a:cubicBezTo>
                  <a:lnTo>
                    <a:pt x="259204" y="2091"/>
                  </a:lnTo>
                  <a:cubicBezTo>
                    <a:pt x="261991" y="-697"/>
                    <a:pt x="266513" y="-697"/>
                    <a:pt x="269301" y="2091"/>
                  </a:cubicBezTo>
                  <a:cubicBezTo>
                    <a:pt x="272092" y="4882"/>
                    <a:pt x="272092" y="9400"/>
                    <a:pt x="269301" y="12191"/>
                  </a:cubicBezTo>
                  <a:lnTo>
                    <a:pt x="12191" y="269295"/>
                  </a:lnTo>
                  <a:cubicBezTo>
                    <a:pt x="10799" y="270690"/>
                    <a:pt x="8968" y="271383"/>
                    <a:pt x="7144" y="271383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043" name="Gráfico 1042" descr="Caballete contorno">
            <a:extLst>
              <a:ext uri="{FF2B5EF4-FFF2-40B4-BE49-F238E27FC236}">
                <a16:creationId xmlns:a16="http://schemas.microsoft.com/office/drawing/2014/main" id="{F15E57F3-8901-D017-0A5F-3D7FC40DFE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3802" y="2492918"/>
            <a:ext cx="914400" cy="914400"/>
          </a:xfrm>
          <a:prstGeom prst="rect">
            <a:avLst/>
          </a:prstGeom>
        </p:spPr>
      </p:pic>
      <p:grpSp>
        <p:nvGrpSpPr>
          <p:cNvPr id="1044" name="Grupo 1043">
            <a:extLst>
              <a:ext uri="{FF2B5EF4-FFF2-40B4-BE49-F238E27FC236}">
                <a16:creationId xmlns:a16="http://schemas.microsoft.com/office/drawing/2014/main" id="{948C30EF-0A29-B8F5-6CE6-64884E47E263}"/>
              </a:ext>
            </a:extLst>
          </p:cNvPr>
          <p:cNvGrpSpPr/>
          <p:nvPr/>
        </p:nvGrpSpPr>
        <p:grpSpPr>
          <a:xfrm>
            <a:off x="6467848" y="2213865"/>
            <a:ext cx="944044" cy="987552"/>
            <a:chOff x="5712903" y="1500518"/>
            <a:chExt cx="2337703" cy="2213376"/>
          </a:xfrm>
        </p:grpSpPr>
        <p:sp>
          <p:nvSpPr>
            <p:cNvPr id="1045" name="Forma libre: forma 1044">
              <a:extLst>
                <a:ext uri="{FF2B5EF4-FFF2-40B4-BE49-F238E27FC236}">
                  <a16:creationId xmlns:a16="http://schemas.microsoft.com/office/drawing/2014/main" id="{C187651D-3D6F-1633-A4C2-6E6FC3BF158E}"/>
                </a:ext>
              </a:extLst>
            </p:cNvPr>
            <p:cNvSpPr/>
            <p:nvPr/>
          </p:nvSpPr>
          <p:spPr>
            <a:xfrm>
              <a:off x="6171744" y="2853298"/>
              <a:ext cx="858433" cy="860596"/>
            </a:xfrm>
            <a:custGeom>
              <a:avLst/>
              <a:gdLst>
                <a:gd name="connsiteX0" fmla="*/ 750747 w 858433"/>
                <a:gd name="connsiteY0" fmla="*/ 0 h 860596"/>
                <a:gd name="connsiteX1" fmla="*/ 749252 w 858433"/>
                <a:gd name="connsiteY1" fmla="*/ 1492 h 860596"/>
                <a:gd name="connsiteX2" fmla="*/ 683825 w 858433"/>
                <a:gd name="connsiteY2" fmla="*/ 66919 h 860596"/>
                <a:gd name="connsiteX3" fmla="*/ 661207 w 858433"/>
                <a:gd name="connsiteY3" fmla="*/ 89537 h 860596"/>
                <a:gd name="connsiteX4" fmla="*/ 496446 w 858433"/>
                <a:gd name="connsiteY4" fmla="*/ 92763 h 860596"/>
                <a:gd name="connsiteX5" fmla="*/ 399560 w 858433"/>
                <a:gd name="connsiteY5" fmla="*/ 182611 h 860596"/>
                <a:gd name="connsiteX6" fmla="*/ 249326 w 858433"/>
                <a:gd name="connsiteY6" fmla="*/ 321913 h 860596"/>
                <a:gd name="connsiteX7" fmla="*/ 248894 w 858433"/>
                <a:gd name="connsiteY7" fmla="*/ 321656 h 860596"/>
                <a:gd name="connsiteX8" fmla="*/ 60380 w 858433"/>
                <a:gd name="connsiteY8" fmla="*/ 481595 h 860596"/>
                <a:gd name="connsiteX9" fmla="*/ 51700 w 858433"/>
                <a:gd name="connsiteY9" fmla="*/ 472911 h 860596"/>
                <a:gd name="connsiteX10" fmla="*/ 51700 w 858433"/>
                <a:gd name="connsiteY10" fmla="*/ 472918 h 860596"/>
                <a:gd name="connsiteX11" fmla="*/ 51693 w 858433"/>
                <a:gd name="connsiteY11" fmla="*/ 472911 h 860596"/>
                <a:gd name="connsiteX12" fmla="*/ 0 w 858433"/>
                <a:gd name="connsiteY12" fmla="*/ 524600 h 860596"/>
                <a:gd name="connsiteX13" fmla="*/ 336000 w 858433"/>
                <a:gd name="connsiteY13" fmla="*/ 860597 h 860596"/>
                <a:gd name="connsiteX14" fmla="*/ 387689 w 858433"/>
                <a:gd name="connsiteY14" fmla="*/ 808900 h 860596"/>
                <a:gd name="connsiteX15" fmla="*/ 378616 w 858433"/>
                <a:gd name="connsiteY15" fmla="*/ 799827 h 860596"/>
                <a:gd name="connsiteX16" fmla="*/ 537702 w 858433"/>
                <a:gd name="connsiteY16" fmla="*/ 612320 h 860596"/>
                <a:gd name="connsiteX17" fmla="*/ 537774 w 858433"/>
                <a:gd name="connsiteY17" fmla="*/ 612234 h 860596"/>
                <a:gd name="connsiteX18" fmla="*/ 537774 w 858433"/>
                <a:gd name="connsiteY18" fmla="*/ 612234 h 860596"/>
                <a:gd name="connsiteX19" fmla="*/ 677979 w 858433"/>
                <a:gd name="connsiteY19" fmla="*/ 461025 h 860596"/>
                <a:gd name="connsiteX20" fmla="*/ 767822 w 858433"/>
                <a:gd name="connsiteY20" fmla="*/ 364140 h 860596"/>
                <a:gd name="connsiteX21" fmla="*/ 767822 w 858433"/>
                <a:gd name="connsiteY21" fmla="*/ 364140 h 860596"/>
                <a:gd name="connsiteX22" fmla="*/ 769978 w 858433"/>
                <a:gd name="connsiteY22" fmla="*/ 196145 h 860596"/>
                <a:gd name="connsiteX23" fmla="*/ 835823 w 858433"/>
                <a:gd name="connsiteY23" fmla="*/ 130304 h 860596"/>
                <a:gd name="connsiteX24" fmla="*/ 858434 w 858433"/>
                <a:gd name="connsiteY24" fmla="*/ 107686 h 86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8433" h="860596">
                  <a:moveTo>
                    <a:pt x="750747" y="0"/>
                  </a:moveTo>
                  <a:lnTo>
                    <a:pt x="749252" y="1492"/>
                  </a:lnTo>
                  <a:lnTo>
                    <a:pt x="683825" y="66919"/>
                  </a:lnTo>
                  <a:lnTo>
                    <a:pt x="661207" y="89537"/>
                  </a:lnTo>
                  <a:lnTo>
                    <a:pt x="496446" y="92763"/>
                  </a:lnTo>
                  <a:lnTo>
                    <a:pt x="399560" y="182611"/>
                  </a:lnTo>
                  <a:lnTo>
                    <a:pt x="249326" y="321913"/>
                  </a:lnTo>
                  <a:lnTo>
                    <a:pt x="248894" y="321656"/>
                  </a:lnTo>
                  <a:lnTo>
                    <a:pt x="60380" y="481595"/>
                  </a:lnTo>
                  <a:lnTo>
                    <a:pt x="51700" y="472911"/>
                  </a:lnTo>
                  <a:lnTo>
                    <a:pt x="51700" y="472918"/>
                  </a:lnTo>
                  <a:lnTo>
                    <a:pt x="51693" y="472911"/>
                  </a:lnTo>
                  <a:lnTo>
                    <a:pt x="0" y="524600"/>
                  </a:lnTo>
                  <a:lnTo>
                    <a:pt x="336000" y="860597"/>
                  </a:lnTo>
                  <a:lnTo>
                    <a:pt x="387689" y="808900"/>
                  </a:lnTo>
                  <a:lnTo>
                    <a:pt x="378616" y="799827"/>
                  </a:lnTo>
                  <a:lnTo>
                    <a:pt x="537702" y="612320"/>
                  </a:lnTo>
                  <a:lnTo>
                    <a:pt x="537774" y="612234"/>
                  </a:lnTo>
                  <a:lnTo>
                    <a:pt x="537774" y="612234"/>
                  </a:lnTo>
                  <a:lnTo>
                    <a:pt x="677979" y="461025"/>
                  </a:lnTo>
                  <a:lnTo>
                    <a:pt x="767822" y="364140"/>
                  </a:lnTo>
                  <a:lnTo>
                    <a:pt x="767822" y="364140"/>
                  </a:lnTo>
                  <a:lnTo>
                    <a:pt x="769978" y="196145"/>
                  </a:lnTo>
                  <a:lnTo>
                    <a:pt x="835823" y="130304"/>
                  </a:lnTo>
                  <a:lnTo>
                    <a:pt x="858434" y="107686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6" name="Forma libre: forma 1045">
              <a:extLst>
                <a:ext uri="{FF2B5EF4-FFF2-40B4-BE49-F238E27FC236}">
                  <a16:creationId xmlns:a16="http://schemas.microsoft.com/office/drawing/2014/main" id="{733C79F4-2E3E-0163-D952-15559930CE36}"/>
                </a:ext>
              </a:extLst>
            </p:cNvPr>
            <p:cNvSpPr/>
            <p:nvPr/>
          </p:nvSpPr>
          <p:spPr>
            <a:xfrm>
              <a:off x="5712903" y="1578459"/>
              <a:ext cx="1405001" cy="1352166"/>
            </a:xfrm>
            <a:custGeom>
              <a:avLst/>
              <a:gdLst>
                <a:gd name="connsiteX0" fmla="*/ 923518 w 1405001"/>
                <a:gd name="connsiteY0" fmla="*/ 507595 h 1352166"/>
                <a:gd name="connsiteX1" fmla="*/ 923904 w 1405001"/>
                <a:gd name="connsiteY1" fmla="*/ 507185 h 1352166"/>
                <a:gd name="connsiteX2" fmla="*/ 925103 w 1405001"/>
                <a:gd name="connsiteY2" fmla="*/ 506014 h 1352166"/>
                <a:gd name="connsiteX3" fmla="*/ 925042 w 1405001"/>
                <a:gd name="connsiteY3" fmla="*/ 505953 h 1352166"/>
                <a:gd name="connsiteX4" fmla="*/ 1209032 w 1405001"/>
                <a:gd name="connsiteY4" fmla="*/ 198250 h 1352166"/>
                <a:gd name="connsiteX5" fmla="*/ 1212669 w 1405001"/>
                <a:gd name="connsiteY5" fmla="*/ 199377 h 1352166"/>
                <a:gd name="connsiteX6" fmla="*/ 1327854 w 1405001"/>
                <a:gd name="connsiteY6" fmla="*/ 93037 h 1352166"/>
                <a:gd name="connsiteX7" fmla="*/ 1394059 w 1405001"/>
                <a:gd name="connsiteY7" fmla="*/ 22734 h 1352166"/>
                <a:gd name="connsiteX8" fmla="*/ 1401579 w 1405001"/>
                <a:gd name="connsiteY8" fmla="*/ 19312 h 1352166"/>
                <a:gd name="connsiteX9" fmla="*/ 1401151 w 1405001"/>
                <a:gd name="connsiteY9" fmla="*/ 6159 h 1352166"/>
                <a:gd name="connsiteX10" fmla="*/ 1152050 w 1405001"/>
                <a:gd name="connsiteY10" fmla="*/ 142988 h 1352166"/>
                <a:gd name="connsiteX11" fmla="*/ 1152564 w 1405001"/>
                <a:gd name="connsiteY11" fmla="*/ 144255 h 1352166"/>
                <a:gd name="connsiteX12" fmla="*/ 846220 w 1405001"/>
                <a:gd name="connsiteY12" fmla="*/ 427124 h 1352166"/>
                <a:gd name="connsiteX13" fmla="*/ 846159 w 1405001"/>
                <a:gd name="connsiteY13" fmla="*/ 427063 h 1352166"/>
                <a:gd name="connsiteX14" fmla="*/ 844989 w 1405001"/>
                <a:gd name="connsiteY14" fmla="*/ 428259 h 1352166"/>
                <a:gd name="connsiteX15" fmla="*/ 844571 w 1405001"/>
                <a:gd name="connsiteY15" fmla="*/ 428644 h 1352166"/>
                <a:gd name="connsiteX16" fmla="*/ 844589 w 1405001"/>
                <a:gd name="connsiteY16" fmla="*/ 428669 h 1352166"/>
                <a:gd name="connsiteX17" fmla="*/ 11233 w 1405001"/>
                <a:gd name="connsiteY17" fmla="*/ 1284940 h 1352166"/>
                <a:gd name="connsiteX18" fmla="*/ 11600 w 1405001"/>
                <a:gd name="connsiteY18" fmla="*/ 1340569 h 1352166"/>
                <a:gd name="connsiteX19" fmla="*/ 11600 w 1405001"/>
                <a:gd name="connsiteY19" fmla="*/ 1340569 h 1352166"/>
                <a:gd name="connsiteX20" fmla="*/ 67226 w 1405001"/>
                <a:gd name="connsiteY20" fmla="*/ 1340937 h 1352166"/>
                <a:gd name="connsiteX21" fmla="*/ 923500 w 1405001"/>
                <a:gd name="connsiteY21" fmla="*/ 507573 h 1352166"/>
                <a:gd name="connsiteX22" fmla="*/ 923518 w 1405001"/>
                <a:gd name="connsiteY22" fmla="*/ 507595 h 135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5001" h="1352166">
                  <a:moveTo>
                    <a:pt x="923518" y="507595"/>
                  </a:moveTo>
                  <a:lnTo>
                    <a:pt x="923904" y="507185"/>
                  </a:lnTo>
                  <a:lnTo>
                    <a:pt x="925103" y="506014"/>
                  </a:lnTo>
                  <a:lnTo>
                    <a:pt x="925042" y="505953"/>
                  </a:lnTo>
                  <a:lnTo>
                    <a:pt x="1209032" y="198250"/>
                  </a:lnTo>
                  <a:cubicBezTo>
                    <a:pt x="1209032" y="198250"/>
                    <a:pt x="1212455" y="199320"/>
                    <a:pt x="1212669" y="199377"/>
                  </a:cubicBezTo>
                  <a:cubicBezTo>
                    <a:pt x="1269308" y="213201"/>
                    <a:pt x="1320319" y="142756"/>
                    <a:pt x="1327854" y="93037"/>
                  </a:cubicBezTo>
                  <a:cubicBezTo>
                    <a:pt x="1337087" y="32093"/>
                    <a:pt x="1380153" y="22820"/>
                    <a:pt x="1394059" y="22734"/>
                  </a:cubicBezTo>
                  <a:cubicBezTo>
                    <a:pt x="1396632" y="22717"/>
                    <a:pt x="1399409" y="21475"/>
                    <a:pt x="1401579" y="19312"/>
                  </a:cubicBezTo>
                  <a:cubicBezTo>
                    <a:pt x="1406330" y="14561"/>
                    <a:pt x="1406087" y="7769"/>
                    <a:pt x="1401151" y="6159"/>
                  </a:cubicBezTo>
                  <a:cubicBezTo>
                    <a:pt x="1312696" y="-22716"/>
                    <a:pt x="1121515" y="54479"/>
                    <a:pt x="1152050" y="142988"/>
                  </a:cubicBezTo>
                  <a:cubicBezTo>
                    <a:pt x="1152125" y="143202"/>
                    <a:pt x="1152564" y="144255"/>
                    <a:pt x="1152564" y="144255"/>
                  </a:cubicBezTo>
                  <a:lnTo>
                    <a:pt x="846220" y="427124"/>
                  </a:lnTo>
                  <a:lnTo>
                    <a:pt x="846159" y="427063"/>
                  </a:lnTo>
                  <a:lnTo>
                    <a:pt x="844989" y="428259"/>
                  </a:lnTo>
                  <a:lnTo>
                    <a:pt x="844571" y="428644"/>
                  </a:lnTo>
                  <a:lnTo>
                    <a:pt x="844589" y="428669"/>
                  </a:lnTo>
                  <a:lnTo>
                    <a:pt x="11233" y="1284940"/>
                  </a:lnTo>
                  <a:cubicBezTo>
                    <a:pt x="-3883" y="1300462"/>
                    <a:pt x="-3726" y="1325250"/>
                    <a:pt x="11600" y="1340569"/>
                  </a:cubicBezTo>
                  <a:lnTo>
                    <a:pt x="11600" y="1340569"/>
                  </a:lnTo>
                  <a:cubicBezTo>
                    <a:pt x="26919" y="1355888"/>
                    <a:pt x="51711" y="1356053"/>
                    <a:pt x="67226" y="1340937"/>
                  </a:cubicBezTo>
                  <a:lnTo>
                    <a:pt x="923500" y="507573"/>
                  </a:lnTo>
                  <a:lnTo>
                    <a:pt x="923518" y="507595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7" name="Forma libre: forma 1046">
              <a:extLst>
                <a:ext uri="{FF2B5EF4-FFF2-40B4-BE49-F238E27FC236}">
                  <a16:creationId xmlns:a16="http://schemas.microsoft.com/office/drawing/2014/main" id="{49542979-33C4-DBCE-E8A6-6C909929A3A8}"/>
                </a:ext>
              </a:extLst>
            </p:cNvPr>
            <p:cNvSpPr/>
            <p:nvPr/>
          </p:nvSpPr>
          <p:spPr>
            <a:xfrm>
              <a:off x="6037407" y="1862539"/>
              <a:ext cx="1430442" cy="1428757"/>
            </a:xfrm>
            <a:custGeom>
              <a:avLst/>
              <a:gdLst>
                <a:gd name="connsiteX0" fmla="*/ 1424465 w 1430442"/>
                <a:gd name="connsiteY0" fmla="*/ 78077 h 1428757"/>
                <a:gd name="connsiteX1" fmla="*/ 1352363 w 1430442"/>
                <a:gd name="connsiteY1" fmla="*/ 5983 h 1428757"/>
                <a:gd name="connsiteX2" fmla="*/ 1323488 w 1430442"/>
                <a:gd name="connsiteY2" fmla="*/ 5983 h 1428757"/>
                <a:gd name="connsiteX3" fmla="*/ 1156093 w 1430442"/>
                <a:gd name="connsiteY3" fmla="*/ 173321 h 1428757"/>
                <a:gd name="connsiteX4" fmla="*/ 865711 w 1430442"/>
                <a:gd name="connsiteY4" fmla="*/ 483901 h 1428757"/>
                <a:gd name="connsiteX5" fmla="*/ 11482 w 1430442"/>
                <a:gd name="connsiteY5" fmla="*/ 1360038 h 1428757"/>
                <a:gd name="connsiteX6" fmla="*/ 11857 w 1430442"/>
                <a:gd name="connsiteY6" fmla="*/ 1416906 h 1428757"/>
                <a:gd name="connsiteX7" fmla="*/ 68725 w 1430442"/>
                <a:gd name="connsiteY7" fmla="*/ 1417273 h 1428757"/>
                <a:gd name="connsiteX8" fmla="*/ 943998 w 1430442"/>
                <a:gd name="connsiteY8" fmla="*/ 562177 h 1428757"/>
                <a:gd name="connsiteX9" fmla="*/ 1257109 w 1430442"/>
                <a:gd name="connsiteY9" fmla="*/ 274318 h 1428757"/>
                <a:gd name="connsiteX10" fmla="*/ 1257077 w 1430442"/>
                <a:gd name="connsiteY10" fmla="*/ 274286 h 1428757"/>
                <a:gd name="connsiteX11" fmla="*/ 1424472 w 1430442"/>
                <a:gd name="connsiteY11" fmla="*/ 106948 h 1428757"/>
                <a:gd name="connsiteX12" fmla="*/ 1424465 w 1430442"/>
                <a:gd name="connsiteY12" fmla="*/ 78077 h 14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0442" h="1428757">
                  <a:moveTo>
                    <a:pt x="1424465" y="78077"/>
                  </a:moveTo>
                  <a:lnTo>
                    <a:pt x="1352363" y="5983"/>
                  </a:lnTo>
                  <a:cubicBezTo>
                    <a:pt x="1344390" y="-1994"/>
                    <a:pt x="1331458" y="-1994"/>
                    <a:pt x="1323488" y="5983"/>
                  </a:cubicBezTo>
                  <a:lnTo>
                    <a:pt x="1156093" y="173321"/>
                  </a:lnTo>
                  <a:lnTo>
                    <a:pt x="865711" y="483901"/>
                  </a:lnTo>
                  <a:lnTo>
                    <a:pt x="11482" y="1360038"/>
                  </a:lnTo>
                  <a:cubicBezTo>
                    <a:pt x="-3973" y="1375903"/>
                    <a:pt x="-3805" y="1401244"/>
                    <a:pt x="11857" y="1416906"/>
                  </a:cubicBezTo>
                  <a:cubicBezTo>
                    <a:pt x="27518" y="1432560"/>
                    <a:pt x="52860" y="1432732"/>
                    <a:pt x="68725" y="1417273"/>
                  </a:cubicBezTo>
                  <a:lnTo>
                    <a:pt x="943998" y="562177"/>
                  </a:lnTo>
                  <a:lnTo>
                    <a:pt x="1257109" y="274318"/>
                  </a:lnTo>
                  <a:lnTo>
                    <a:pt x="1257077" y="274286"/>
                  </a:lnTo>
                  <a:lnTo>
                    <a:pt x="1424472" y="106948"/>
                  </a:lnTo>
                  <a:cubicBezTo>
                    <a:pt x="1432434" y="98978"/>
                    <a:pt x="1432434" y="86054"/>
                    <a:pt x="1424465" y="78077"/>
                  </a:cubicBez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8" name="Forma libre: forma 1047">
              <a:extLst>
                <a:ext uri="{FF2B5EF4-FFF2-40B4-BE49-F238E27FC236}">
                  <a16:creationId xmlns:a16="http://schemas.microsoft.com/office/drawing/2014/main" id="{84269899-03FA-EC72-ACF9-5E8D140EA6DE}"/>
                </a:ext>
              </a:extLst>
            </p:cNvPr>
            <p:cNvSpPr/>
            <p:nvPr/>
          </p:nvSpPr>
          <p:spPr>
            <a:xfrm>
              <a:off x="5960897" y="1624299"/>
              <a:ext cx="1343211" cy="1573669"/>
            </a:xfrm>
            <a:custGeom>
              <a:avLst/>
              <a:gdLst>
                <a:gd name="connsiteX0" fmla="*/ 1147468 w 1343211"/>
                <a:gd name="connsiteY0" fmla="*/ 350621 h 1573669"/>
                <a:gd name="connsiteX1" fmla="*/ 1337267 w 1343211"/>
                <a:gd name="connsiteY1" fmla="*/ 123660 h 1573669"/>
                <a:gd name="connsiteX2" fmla="*/ 1334058 w 1343211"/>
                <a:gd name="connsiteY2" fmla="*/ 87700 h 1573669"/>
                <a:gd name="connsiteX3" fmla="*/ 1236283 w 1343211"/>
                <a:gd name="connsiteY3" fmla="*/ 5945 h 1573669"/>
                <a:gd name="connsiteX4" fmla="*/ 1200331 w 1343211"/>
                <a:gd name="connsiteY4" fmla="*/ 9153 h 1573669"/>
                <a:gd name="connsiteX5" fmla="*/ 1010496 w 1343211"/>
                <a:gd name="connsiteY5" fmla="*/ 236086 h 1573669"/>
                <a:gd name="connsiteX6" fmla="*/ 782118 w 1343211"/>
                <a:gd name="connsiteY6" fmla="*/ 559084 h 1573669"/>
                <a:gd name="connsiteX7" fmla="*/ 9088 w 1343211"/>
                <a:gd name="connsiteY7" fmla="*/ 1507632 h 1573669"/>
                <a:gd name="connsiteX8" fmla="*/ 14513 w 1343211"/>
                <a:gd name="connsiteY8" fmla="*/ 1564243 h 1573669"/>
                <a:gd name="connsiteX9" fmla="*/ 71185 w 1343211"/>
                <a:gd name="connsiteY9" fmla="*/ 1559564 h 1573669"/>
                <a:gd name="connsiteX10" fmla="*/ 867040 w 1343211"/>
                <a:gd name="connsiteY10" fmla="*/ 630093 h 1573669"/>
                <a:gd name="connsiteX11" fmla="*/ 1147468 w 1343211"/>
                <a:gd name="connsiteY11" fmla="*/ 350621 h 157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211" h="1573669">
                  <a:moveTo>
                    <a:pt x="1147468" y="350621"/>
                  </a:moveTo>
                  <a:lnTo>
                    <a:pt x="1337267" y="123660"/>
                  </a:lnTo>
                  <a:cubicBezTo>
                    <a:pt x="1346311" y="112842"/>
                    <a:pt x="1344873" y="96752"/>
                    <a:pt x="1334058" y="87700"/>
                  </a:cubicBezTo>
                  <a:lnTo>
                    <a:pt x="1236283" y="5945"/>
                  </a:lnTo>
                  <a:cubicBezTo>
                    <a:pt x="1225472" y="-3100"/>
                    <a:pt x="1209375" y="-1661"/>
                    <a:pt x="1200331" y="9153"/>
                  </a:cubicBezTo>
                  <a:lnTo>
                    <a:pt x="1010496" y="236086"/>
                  </a:lnTo>
                  <a:lnTo>
                    <a:pt x="782118" y="559084"/>
                  </a:lnTo>
                  <a:lnTo>
                    <a:pt x="9088" y="1507632"/>
                  </a:lnTo>
                  <a:cubicBezTo>
                    <a:pt x="-4896" y="1524807"/>
                    <a:pt x="-2476" y="1550030"/>
                    <a:pt x="14513" y="1564243"/>
                  </a:cubicBezTo>
                  <a:cubicBezTo>
                    <a:pt x="31503" y="1578448"/>
                    <a:pt x="56758" y="1576368"/>
                    <a:pt x="71185" y="1559564"/>
                  </a:cubicBezTo>
                  <a:lnTo>
                    <a:pt x="867040" y="630093"/>
                  </a:lnTo>
                  <a:lnTo>
                    <a:pt x="1147468" y="350621"/>
                  </a:lnTo>
                  <a:close/>
                </a:path>
              </a:pathLst>
            </a:custGeom>
            <a:solidFill>
              <a:srgbClr val="F1F1F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49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31D46A45-F6E3-050C-198F-AE8455AE9B82}"/>
                </a:ext>
              </a:extLst>
            </p:cNvPr>
            <p:cNvGrpSpPr/>
            <p:nvPr/>
          </p:nvGrpSpPr>
          <p:grpSpPr>
            <a:xfrm>
              <a:off x="6152274" y="2805218"/>
              <a:ext cx="857335" cy="865278"/>
              <a:chOff x="6152274" y="2805218"/>
              <a:chExt cx="857335" cy="865278"/>
            </a:xfrm>
          </p:grpSpPr>
          <p:sp>
            <p:nvSpPr>
              <p:cNvPr id="1121" name="Forma libre: forma 1120">
                <a:extLst>
                  <a:ext uri="{FF2B5EF4-FFF2-40B4-BE49-F238E27FC236}">
                    <a16:creationId xmlns:a16="http://schemas.microsoft.com/office/drawing/2014/main" id="{9F7BB63F-1D2C-8DCB-14F2-E4D40AA2EA15}"/>
                  </a:ext>
                </a:extLst>
              </p:cNvPr>
              <p:cNvSpPr/>
              <p:nvPr/>
            </p:nvSpPr>
            <p:spPr>
              <a:xfrm>
                <a:off x="6152274" y="3104726"/>
                <a:ext cx="558874" cy="565770"/>
              </a:xfrm>
              <a:custGeom>
                <a:avLst/>
                <a:gdLst>
                  <a:gd name="connsiteX0" fmla="*/ 558875 w 558874"/>
                  <a:gd name="connsiteY0" fmla="*/ 290582 h 565770"/>
                  <a:gd name="connsiteX1" fmla="*/ 558629 w 558874"/>
                  <a:gd name="connsiteY1" fmla="*/ 166481 h 565770"/>
                  <a:gd name="connsiteX2" fmla="*/ 393314 w 558874"/>
                  <a:gd name="connsiteY2" fmla="*/ 3619 h 565770"/>
                  <a:gd name="connsiteX3" fmla="*/ 269984 w 558874"/>
                  <a:gd name="connsiteY3" fmla="*/ 0 h 565770"/>
                  <a:gd name="connsiteX4" fmla="*/ 73672 w 558874"/>
                  <a:gd name="connsiteY4" fmla="*/ 166563 h 565770"/>
                  <a:gd name="connsiteX5" fmla="*/ 60944 w 558874"/>
                  <a:gd name="connsiteY5" fmla="*/ 153832 h 565770"/>
                  <a:gd name="connsiteX6" fmla="*/ 0 w 558874"/>
                  <a:gd name="connsiteY6" fmla="*/ 214773 h 565770"/>
                  <a:gd name="connsiteX7" fmla="*/ 350987 w 558874"/>
                  <a:gd name="connsiteY7" fmla="*/ 565770 h 565770"/>
                  <a:gd name="connsiteX8" fmla="*/ 411928 w 558874"/>
                  <a:gd name="connsiteY8" fmla="*/ 504816 h 565770"/>
                  <a:gd name="connsiteX9" fmla="*/ 393089 w 558874"/>
                  <a:gd name="connsiteY9" fmla="*/ 485978 h 56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874" h="565770">
                    <a:moveTo>
                      <a:pt x="558875" y="290582"/>
                    </a:moveTo>
                    <a:lnTo>
                      <a:pt x="558629" y="166481"/>
                    </a:lnTo>
                    <a:lnTo>
                      <a:pt x="393314" y="3619"/>
                    </a:lnTo>
                    <a:lnTo>
                      <a:pt x="269984" y="0"/>
                    </a:lnTo>
                    <a:lnTo>
                      <a:pt x="73672" y="166563"/>
                    </a:lnTo>
                    <a:lnTo>
                      <a:pt x="60944" y="153832"/>
                    </a:lnTo>
                    <a:lnTo>
                      <a:pt x="0" y="214773"/>
                    </a:lnTo>
                    <a:lnTo>
                      <a:pt x="350987" y="565770"/>
                    </a:lnTo>
                    <a:lnTo>
                      <a:pt x="411928" y="504816"/>
                    </a:lnTo>
                    <a:lnTo>
                      <a:pt x="393089" y="485978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2" name="Forma libre: forma 1121">
                <a:extLst>
                  <a:ext uri="{FF2B5EF4-FFF2-40B4-BE49-F238E27FC236}">
                    <a16:creationId xmlns:a16="http://schemas.microsoft.com/office/drawing/2014/main" id="{3CBE44C4-0B51-597D-9CD7-7A8060B5F889}"/>
                  </a:ext>
                </a:extLst>
              </p:cNvPr>
              <p:cNvSpPr/>
              <p:nvPr/>
            </p:nvSpPr>
            <p:spPr>
              <a:xfrm>
                <a:off x="6236240" y="3163486"/>
                <a:ext cx="416145" cy="412767"/>
              </a:xfrm>
              <a:custGeom>
                <a:avLst/>
                <a:gdLst>
                  <a:gd name="connsiteX0" fmla="*/ 285310 w 416145"/>
                  <a:gd name="connsiteY0" fmla="*/ 0 h 412767"/>
                  <a:gd name="connsiteX1" fmla="*/ 113 w 416145"/>
                  <a:gd name="connsiteY1" fmla="*/ 118040 h 412767"/>
                  <a:gd name="connsiteX2" fmla="*/ 53 w 416145"/>
                  <a:gd name="connsiteY2" fmla="*/ 118144 h 412767"/>
                  <a:gd name="connsiteX3" fmla="*/ 294611 w 416145"/>
                  <a:gd name="connsiteY3" fmla="*/ 412706 h 412767"/>
                  <a:gd name="connsiteX4" fmla="*/ 294707 w 416145"/>
                  <a:gd name="connsiteY4" fmla="*/ 412638 h 412767"/>
                  <a:gd name="connsiteX5" fmla="*/ 416145 w 416145"/>
                  <a:gd name="connsiteY5" fmla="*/ 132531 h 412767"/>
                  <a:gd name="connsiteX6" fmla="*/ 370574 w 416145"/>
                  <a:gd name="connsiteY6" fmla="*/ 45272 h 412767"/>
                  <a:gd name="connsiteX7" fmla="*/ 285310 w 416145"/>
                  <a:gd name="connsiteY7" fmla="*/ 0 h 4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145" h="412767">
                    <a:moveTo>
                      <a:pt x="285310" y="0"/>
                    </a:moveTo>
                    <a:cubicBezTo>
                      <a:pt x="100875" y="172103"/>
                      <a:pt x="94501" y="141197"/>
                      <a:pt x="113" y="118040"/>
                    </a:cubicBezTo>
                    <a:cubicBezTo>
                      <a:pt x="-4" y="118008"/>
                      <a:pt x="-40" y="118058"/>
                      <a:pt x="53" y="118144"/>
                    </a:cubicBezTo>
                    <a:lnTo>
                      <a:pt x="294611" y="412706"/>
                    </a:lnTo>
                    <a:cubicBezTo>
                      <a:pt x="294714" y="412809"/>
                      <a:pt x="294757" y="412781"/>
                      <a:pt x="294707" y="412638"/>
                    </a:cubicBezTo>
                    <a:cubicBezTo>
                      <a:pt x="268385" y="336225"/>
                      <a:pt x="249375" y="311251"/>
                      <a:pt x="416145" y="132531"/>
                    </a:cubicBezTo>
                    <a:cubicBezTo>
                      <a:pt x="416145" y="132531"/>
                      <a:pt x="399242" y="72497"/>
                      <a:pt x="370574" y="45272"/>
                    </a:cubicBezTo>
                    <a:cubicBezTo>
                      <a:pt x="341910" y="18042"/>
                      <a:pt x="285310" y="0"/>
                      <a:pt x="28531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3" name="Forma libre: forma 1122">
                <a:extLst>
                  <a:ext uri="{FF2B5EF4-FFF2-40B4-BE49-F238E27FC236}">
                    <a16:creationId xmlns:a16="http://schemas.microsoft.com/office/drawing/2014/main" id="{9CB3BB05-4BFF-382E-EA45-26247C5EE45C}"/>
                  </a:ext>
                </a:extLst>
              </p:cNvPr>
              <p:cNvSpPr/>
              <p:nvPr/>
            </p:nvSpPr>
            <p:spPr>
              <a:xfrm>
                <a:off x="6802742" y="2838067"/>
                <a:ext cx="174036" cy="174063"/>
              </a:xfrm>
              <a:custGeom>
                <a:avLst/>
                <a:gdLst>
                  <a:gd name="connsiteX0" fmla="*/ 66333 w 174036"/>
                  <a:gd name="connsiteY0" fmla="*/ 52 h 174063"/>
                  <a:gd name="connsiteX1" fmla="*/ 0 w 174036"/>
                  <a:gd name="connsiteY1" fmla="*/ 66378 h 174063"/>
                  <a:gd name="connsiteX2" fmla="*/ 107686 w 174036"/>
                  <a:gd name="connsiteY2" fmla="*/ 174064 h 174063"/>
                  <a:gd name="connsiteX3" fmla="*/ 174020 w 174036"/>
                  <a:gd name="connsiteY3" fmla="*/ 107730 h 174063"/>
                  <a:gd name="connsiteX4" fmla="*/ 139188 w 174036"/>
                  <a:gd name="connsiteY4" fmla="*/ 33934 h 174063"/>
                  <a:gd name="connsiteX5" fmla="*/ 66333 w 174036"/>
                  <a:gd name="connsiteY5" fmla="*/ 52 h 1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36" h="174063">
                    <a:moveTo>
                      <a:pt x="66333" y="52"/>
                    </a:moveTo>
                    <a:lnTo>
                      <a:pt x="0" y="66378"/>
                    </a:lnTo>
                    <a:lnTo>
                      <a:pt x="107686" y="174064"/>
                    </a:lnTo>
                    <a:lnTo>
                      <a:pt x="174020" y="107730"/>
                    </a:lnTo>
                    <a:cubicBezTo>
                      <a:pt x="174020" y="107730"/>
                      <a:pt x="175922" y="70668"/>
                      <a:pt x="139188" y="33934"/>
                    </a:cubicBezTo>
                    <a:cubicBezTo>
                      <a:pt x="102454" y="-2800"/>
                      <a:pt x="66333" y="52"/>
                      <a:pt x="66333" y="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4" name="Forma libre: forma 1123">
                <a:extLst>
                  <a:ext uri="{FF2B5EF4-FFF2-40B4-BE49-F238E27FC236}">
                    <a16:creationId xmlns:a16="http://schemas.microsoft.com/office/drawing/2014/main" id="{73127C49-B1F2-118F-4E19-C977C3AFA861}"/>
                  </a:ext>
                </a:extLst>
              </p:cNvPr>
              <p:cNvSpPr/>
              <p:nvPr/>
            </p:nvSpPr>
            <p:spPr>
              <a:xfrm>
                <a:off x="6669598" y="2872607"/>
                <a:ext cx="273748" cy="276029"/>
              </a:xfrm>
              <a:custGeom>
                <a:avLst/>
                <a:gdLst>
                  <a:gd name="connsiteX0" fmla="*/ 164984 w 273748"/>
                  <a:gd name="connsiteY0" fmla="*/ 0 h 276029"/>
                  <a:gd name="connsiteX1" fmla="*/ 273748 w 273748"/>
                  <a:gd name="connsiteY1" fmla="*/ 106608 h 276029"/>
                  <a:gd name="connsiteX2" fmla="*/ 271593 w 273748"/>
                  <a:gd name="connsiteY2" fmla="*/ 274553 h 276029"/>
                  <a:gd name="connsiteX3" fmla="*/ 271582 w 273748"/>
                  <a:gd name="connsiteY3" fmla="*/ 274603 h 276029"/>
                  <a:gd name="connsiteX4" fmla="*/ 89064 w 273748"/>
                  <a:gd name="connsiteY4" fmla="*/ 195327 h 276029"/>
                  <a:gd name="connsiteX5" fmla="*/ 223 w 273748"/>
                  <a:gd name="connsiteY5" fmla="*/ 3244 h 276029"/>
                  <a:gd name="connsiteX6" fmla="*/ 277 w 273748"/>
                  <a:gd name="connsiteY6" fmla="*/ 3234 h 276029"/>
                  <a:gd name="connsiteX7" fmla="*/ 164984 w 273748"/>
                  <a:gd name="connsiteY7" fmla="*/ 0 h 27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748" h="276029">
                    <a:moveTo>
                      <a:pt x="164984" y="0"/>
                    </a:moveTo>
                    <a:lnTo>
                      <a:pt x="273748" y="106608"/>
                    </a:lnTo>
                    <a:lnTo>
                      <a:pt x="271593" y="274553"/>
                    </a:lnTo>
                    <a:cubicBezTo>
                      <a:pt x="271593" y="274585"/>
                      <a:pt x="271610" y="274596"/>
                      <a:pt x="271582" y="274603"/>
                    </a:cubicBezTo>
                    <a:cubicBezTo>
                      <a:pt x="270433" y="274860"/>
                      <a:pt x="186353" y="292617"/>
                      <a:pt x="89064" y="195327"/>
                    </a:cubicBezTo>
                    <a:cubicBezTo>
                      <a:pt x="-8207" y="98056"/>
                      <a:pt x="102" y="4561"/>
                      <a:pt x="223" y="3244"/>
                    </a:cubicBezTo>
                    <a:cubicBezTo>
                      <a:pt x="223" y="3212"/>
                      <a:pt x="248" y="3234"/>
                      <a:pt x="277" y="3234"/>
                    </a:cubicBezTo>
                    <a:lnTo>
                      <a:pt x="164984" y="0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5" name="Forma libre: forma 1124">
                <a:extLst>
                  <a:ext uri="{FF2B5EF4-FFF2-40B4-BE49-F238E27FC236}">
                    <a16:creationId xmlns:a16="http://schemas.microsoft.com/office/drawing/2014/main" id="{23796B78-1B99-8BF3-A85B-95255772B7C7}"/>
                  </a:ext>
                </a:extLst>
              </p:cNvPr>
              <p:cNvSpPr/>
              <p:nvPr/>
            </p:nvSpPr>
            <p:spPr>
              <a:xfrm rot="-2700000">
                <a:off x="6916056" y="2799364"/>
                <a:ext cx="46523" cy="152292"/>
              </a:xfrm>
              <a:custGeom>
                <a:avLst/>
                <a:gdLst>
                  <a:gd name="connsiteX0" fmla="*/ 0 w 46523"/>
                  <a:gd name="connsiteY0" fmla="*/ 0 h 152292"/>
                  <a:gd name="connsiteX1" fmla="*/ 46524 w 46523"/>
                  <a:gd name="connsiteY1" fmla="*/ 0 h 152292"/>
                  <a:gd name="connsiteX2" fmla="*/ 46524 w 46523"/>
                  <a:gd name="connsiteY2" fmla="*/ 152292 h 152292"/>
                  <a:gd name="connsiteX3" fmla="*/ 0 w 46523"/>
                  <a:gd name="connsiteY3" fmla="*/ 152292 h 1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23" h="152292">
                    <a:moveTo>
                      <a:pt x="0" y="0"/>
                    </a:moveTo>
                    <a:lnTo>
                      <a:pt x="46524" y="0"/>
                    </a:lnTo>
                    <a:lnTo>
                      <a:pt x="46524" y="152292"/>
                    </a:lnTo>
                    <a:lnTo>
                      <a:pt x="0" y="152292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6" name="Forma libre: forma 1125">
                <a:extLst>
                  <a:ext uri="{FF2B5EF4-FFF2-40B4-BE49-F238E27FC236}">
                    <a16:creationId xmlns:a16="http://schemas.microsoft.com/office/drawing/2014/main" id="{F796C205-349D-D5FC-6306-FD59A47D9EE9}"/>
                  </a:ext>
                </a:extLst>
              </p:cNvPr>
              <p:cNvSpPr/>
              <p:nvPr/>
            </p:nvSpPr>
            <p:spPr>
              <a:xfrm>
                <a:off x="6421727" y="2875865"/>
                <a:ext cx="519446" cy="519446"/>
              </a:xfrm>
              <a:custGeom>
                <a:avLst/>
                <a:gdLst>
                  <a:gd name="connsiteX0" fmla="*/ 248134 w 519446"/>
                  <a:gd name="connsiteY0" fmla="*/ 19 h 519446"/>
                  <a:gd name="connsiteX1" fmla="*/ 248048 w 519446"/>
                  <a:gd name="connsiteY1" fmla="*/ 19 h 519446"/>
                  <a:gd name="connsiteX2" fmla="*/ 0 w 519446"/>
                  <a:gd name="connsiteY2" fmla="*/ 230025 h 519446"/>
                  <a:gd name="connsiteX3" fmla="*/ 289422 w 519446"/>
                  <a:gd name="connsiteY3" fmla="*/ 519447 h 519446"/>
                  <a:gd name="connsiteX4" fmla="*/ 519428 w 519446"/>
                  <a:gd name="connsiteY4" fmla="*/ 271402 h 519446"/>
                  <a:gd name="connsiteX5" fmla="*/ 519428 w 519446"/>
                  <a:gd name="connsiteY5" fmla="*/ 271317 h 519446"/>
                  <a:gd name="connsiteX6" fmla="*/ 248134 w 519446"/>
                  <a:gd name="connsiteY6" fmla="*/ 19 h 51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446" h="519446">
                    <a:moveTo>
                      <a:pt x="248134" y="19"/>
                    </a:moveTo>
                    <a:cubicBezTo>
                      <a:pt x="248109" y="-6"/>
                      <a:pt x="248073" y="-6"/>
                      <a:pt x="248048" y="19"/>
                    </a:cubicBezTo>
                    <a:lnTo>
                      <a:pt x="0" y="230025"/>
                    </a:lnTo>
                    <a:cubicBezTo>
                      <a:pt x="116577" y="304050"/>
                      <a:pt x="215397" y="402870"/>
                      <a:pt x="289422" y="519447"/>
                    </a:cubicBezTo>
                    <a:lnTo>
                      <a:pt x="519428" y="271402"/>
                    </a:lnTo>
                    <a:cubicBezTo>
                      <a:pt x="519453" y="271377"/>
                      <a:pt x="519453" y="271342"/>
                      <a:pt x="519428" y="271317"/>
                    </a:cubicBezTo>
                    <a:lnTo>
                      <a:pt x="248134" y="19"/>
                    </a:lnTo>
                    <a:close/>
                  </a:path>
                </a:pathLst>
              </a:custGeom>
              <a:solidFill>
                <a:srgbClr val="0002E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51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6B4FCC3E-8B90-2855-AAFF-F527C3C2E609}"/>
                </a:ext>
              </a:extLst>
            </p:cNvPr>
            <p:cNvGrpSpPr/>
            <p:nvPr/>
          </p:nvGrpSpPr>
          <p:grpSpPr>
            <a:xfrm>
              <a:off x="6037401" y="1784615"/>
              <a:ext cx="1430446" cy="1428754"/>
              <a:chOff x="6037401" y="1784615"/>
              <a:chExt cx="1430446" cy="1428754"/>
            </a:xfrm>
          </p:grpSpPr>
          <p:sp>
            <p:nvSpPr>
              <p:cNvPr id="1091" name="Forma libre: forma 1090">
                <a:extLst>
                  <a:ext uri="{FF2B5EF4-FFF2-40B4-BE49-F238E27FC236}">
                    <a16:creationId xmlns:a16="http://schemas.microsoft.com/office/drawing/2014/main" id="{DB50DDF4-7145-711E-A932-19C8111294AB}"/>
                  </a:ext>
                </a:extLst>
              </p:cNvPr>
              <p:cNvSpPr/>
              <p:nvPr/>
            </p:nvSpPr>
            <p:spPr>
              <a:xfrm>
                <a:off x="7237804" y="1836733"/>
                <a:ext cx="192569" cy="179185"/>
              </a:xfrm>
              <a:custGeom>
                <a:avLst/>
                <a:gdLst>
                  <a:gd name="connsiteX0" fmla="*/ 166189 w 192569"/>
                  <a:gd name="connsiteY0" fmla="*/ 13597 h 179185"/>
                  <a:gd name="connsiteX1" fmla="*/ 69261 w 192569"/>
                  <a:gd name="connsiteY1" fmla="*/ 7694 h 179185"/>
                  <a:gd name="connsiteX2" fmla="*/ 69236 w 192569"/>
                  <a:gd name="connsiteY2" fmla="*/ 7712 h 179185"/>
                  <a:gd name="connsiteX3" fmla="*/ 1175 w 192569"/>
                  <a:gd name="connsiteY3" fmla="*/ 75772 h 179185"/>
                  <a:gd name="connsiteX4" fmla="*/ 23325 w 192569"/>
                  <a:gd name="connsiteY4" fmla="*/ 158099 h 179185"/>
                  <a:gd name="connsiteX5" fmla="*/ 102147 w 192569"/>
                  <a:gd name="connsiteY5" fmla="*/ 176748 h 179185"/>
                  <a:gd name="connsiteX6" fmla="*/ 191930 w 192569"/>
                  <a:gd name="connsiteY6" fmla="*/ 86973 h 179185"/>
                  <a:gd name="connsiteX7" fmla="*/ 191948 w 192569"/>
                  <a:gd name="connsiteY7" fmla="*/ 86937 h 179185"/>
                  <a:gd name="connsiteX8" fmla="*/ 166189 w 192569"/>
                  <a:gd name="connsiteY8" fmla="*/ 13597 h 17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569" h="179185">
                    <a:moveTo>
                      <a:pt x="166189" y="13597"/>
                    </a:moveTo>
                    <a:cubicBezTo>
                      <a:pt x="144153" y="-5991"/>
                      <a:pt x="97222" y="-1097"/>
                      <a:pt x="69261" y="7694"/>
                    </a:cubicBezTo>
                    <a:cubicBezTo>
                      <a:pt x="69250" y="7701"/>
                      <a:pt x="69243" y="7701"/>
                      <a:pt x="69236" y="7712"/>
                    </a:cubicBezTo>
                    <a:lnTo>
                      <a:pt x="1175" y="75772"/>
                    </a:lnTo>
                    <a:cubicBezTo>
                      <a:pt x="1175" y="75772"/>
                      <a:pt x="-7698" y="127076"/>
                      <a:pt x="23325" y="158099"/>
                    </a:cubicBezTo>
                    <a:cubicBezTo>
                      <a:pt x="54349" y="189123"/>
                      <a:pt x="102147" y="176748"/>
                      <a:pt x="102147" y="176748"/>
                    </a:cubicBezTo>
                    <a:lnTo>
                      <a:pt x="191930" y="86973"/>
                    </a:lnTo>
                    <a:cubicBezTo>
                      <a:pt x="191941" y="86962"/>
                      <a:pt x="191948" y="86948"/>
                      <a:pt x="191948" y="86937"/>
                    </a:cubicBezTo>
                    <a:cubicBezTo>
                      <a:pt x="195161" y="67049"/>
                      <a:pt x="185813" y="31047"/>
                      <a:pt x="166189" y="13597"/>
                    </a:cubicBezTo>
                    <a:close/>
                  </a:path>
                </a:pathLst>
              </a:custGeom>
              <a:solidFill>
                <a:srgbClr val="737373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2" name="Forma libre: forma 1091">
                <a:extLst>
                  <a:ext uri="{FF2B5EF4-FFF2-40B4-BE49-F238E27FC236}">
                    <a16:creationId xmlns:a16="http://schemas.microsoft.com/office/drawing/2014/main" id="{C094AE4D-3293-F6E9-686E-A344964609B9}"/>
                  </a:ext>
                </a:extLst>
              </p:cNvPr>
              <p:cNvSpPr/>
              <p:nvPr/>
            </p:nvSpPr>
            <p:spPr>
              <a:xfrm>
                <a:off x="7307105" y="1784615"/>
                <a:ext cx="160742" cy="139038"/>
              </a:xfrm>
              <a:custGeom>
                <a:avLst/>
                <a:gdLst>
                  <a:gd name="connsiteX0" fmla="*/ 154766 w 160742"/>
                  <a:gd name="connsiteY0" fmla="*/ 78072 h 139038"/>
                  <a:gd name="connsiteX1" fmla="*/ 82665 w 160742"/>
                  <a:gd name="connsiteY1" fmla="*/ 5978 h 139038"/>
                  <a:gd name="connsiteX2" fmla="*/ 53790 w 160742"/>
                  <a:gd name="connsiteY2" fmla="*/ 5978 h 139038"/>
                  <a:gd name="connsiteX3" fmla="*/ 185 w 160742"/>
                  <a:gd name="connsiteY3" fmla="*/ 59576 h 139038"/>
                  <a:gd name="connsiteX4" fmla="*/ 13 w 160742"/>
                  <a:gd name="connsiteY4" fmla="*/ 60158 h 139038"/>
                  <a:gd name="connsiteX5" fmla="*/ 50036 w 160742"/>
                  <a:gd name="connsiteY5" fmla="*/ 103923 h 139038"/>
                  <a:gd name="connsiteX6" fmla="*/ 122597 w 160742"/>
                  <a:gd name="connsiteY6" fmla="*/ 139012 h 139038"/>
                  <a:gd name="connsiteX7" fmla="*/ 122690 w 160742"/>
                  <a:gd name="connsiteY7" fmla="*/ 139019 h 139038"/>
                  <a:gd name="connsiteX8" fmla="*/ 154759 w 160742"/>
                  <a:gd name="connsiteY8" fmla="*/ 106950 h 139038"/>
                  <a:gd name="connsiteX9" fmla="*/ 154766 w 160742"/>
                  <a:gd name="connsiteY9" fmla="*/ 78072 h 13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42" h="139038">
                    <a:moveTo>
                      <a:pt x="154766" y="78072"/>
                    </a:moveTo>
                    <a:lnTo>
                      <a:pt x="82665" y="5978"/>
                    </a:lnTo>
                    <a:cubicBezTo>
                      <a:pt x="74692" y="-1993"/>
                      <a:pt x="61760" y="-1993"/>
                      <a:pt x="53790" y="5978"/>
                    </a:cubicBezTo>
                    <a:lnTo>
                      <a:pt x="185" y="59576"/>
                    </a:lnTo>
                    <a:cubicBezTo>
                      <a:pt x="31" y="59730"/>
                      <a:pt x="-29" y="59951"/>
                      <a:pt x="13" y="60158"/>
                    </a:cubicBezTo>
                    <a:cubicBezTo>
                      <a:pt x="5253" y="83308"/>
                      <a:pt x="18705" y="103923"/>
                      <a:pt x="50036" y="103923"/>
                    </a:cubicBezTo>
                    <a:cubicBezTo>
                      <a:pt x="91228" y="103923"/>
                      <a:pt x="112200" y="122922"/>
                      <a:pt x="122597" y="139012"/>
                    </a:cubicBezTo>
                    <a:cubicBezTo>
                      <a:pt x="122615" y="139044"/>
                      <a:pt x="122658" y="139048"/>
                      <a:pt x="122690" y="139019"/>
                    </a:cubicBezTo>
                    <a:lnTo>
                      <a:pt x="154759" y="106950"/>
                    </a:lnTo>
                    <a:cubicBezTo>
                      <a:pt x="162736" y="98973"/>
                      <a:pt x="162736" y="86042"/>
                      <a:pt x="154766" y="78072"/>
                    </a:cubicBezTo>
                    <a:close/>
                  </a:path>
                </a:pathLst>
              </a:custGeom>
              <a:solidFill>
                <a:srgbClr val="0002E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3" name="Forma libre: forma 1092">
                <a:extLst>
                  <a:ext uri="{FF2B5EF4-FFF2-40B4-BE49-F238E27FC236}">
                    <a16:creationId xmlns:a16="http://schemas.microsoft.com/office/drawing/2014/main" id="{54083CB3-53A5-E3BA-6F46-EF9FFBDD583F}"/>
                  </a:ext>
                </a:extLst>
              </p:cNvPr>
              <p:cNvSpPr/>
              <p:nvPr/>
            </p:nvSpPr>
            <p:spPr>
              <a:xfrm>
                <a:off x="6897986" y="1912473"/>
                <a:ext cx="441940" cy="440610"/>
              </a:xfrm>
              <a:custGeom>
                <a:avLst/>
                <a:gdLst>
                  <a:gd name="connsiteX0" fmla="*/ 396490 w 441940"/>
                  <a:gd name="connsiteY0" fmla="*/ 146426 h 440610"/>
                  <a:gd name="connsiteX1" fmla="*/ 441940 w 441940"/>
                  <a:gd name="connsiteY1" fmla="*/ 100976 h 440610"/>
                  <a:gd name="connsiteX2" fmla="*/ 340964 w 441940"/>
                  <a:gd name="connsiteY2" fmla="*/ 0 h 440610"/>
                  <a:gd name="connsiteX3" fmla="*/ 295514 w 441940"/>
                  <a:gd name="connsiteY3" fmla="*/ 45450 h 440610"/>
                  <a:gd name="connsiteX4" fmla="*/ 5132 w 441940"/>
                  <a:gd name="connsiteY4" fmla="*/ 356030 h 440610"/>
                  <a:gd name="connsiteX5" fmla="*/ 15779 w 441940"/>
                  <a:gd name="connsiteY5" fmla="*/ 425626 h 440610"/>
                  <a:gd name="connsiteX6" fmla="*/ 83404 w 441940"/>
                  <a:gd name="connsiteY6" fmla="*/ 434303 h 440610"/>
                  <a:gd name="connsiteX7" fmla="*/ 396490 w 441940"/>
                  <a:gd name="connsiteY7" fmla="*/ 146426 h 44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40" h="440610">
                    <a:moveTo>
                      <a:pt x="396490" y="146426"/>
                    </a:moveTo>
                    <a:lnTo>
                      <a:pt x="441940" y="100976"/>
                    </a:lnTo>
                    <a:lnTo>
                      <a:pt x="340964" y="0"/>
                    </a:lnTo>
                    <a:lnTo>
                      <a:pt x="295514" y="45450"/>
                    </a:lnTo>
                    <a:lnTo>
                      <a:pt x="5132" y="356030"/>
                    </a:lnTo>
                    <a:cubicBezTo>
                      <a:pt x="5132" y="356030"/>
                      <a:pt x="-11772" y="398075"/>
                      <a:pt x="15779" y="425626"/>
                    </a:cubicBezTo>
                    <a:cubicBezTo>
                      <a:pt x="43329" y="453177"/>
                      <a:pt x="83404" y="434303"/>
                      <a:pt x="83404" y="434303"/>
                    </a:cubicBezTo>
                    <a:lnTo>
                      <a:pt x="396490" y="146426"/>
                    </a:lnTo>
                    <a:close/>
                  </a:path>
                </a:pathLst>
              </a:custGeom>
              <a:solidFill>
                <a:srgbClr val="D1D1D1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4" name="Forma libre: forma 1093">
                <a:extLst>
                  <a:ext uri="{FF2B5EF4-FFF2-40B4-BE49-F238E27FC236}">
                    <a16:creationId xmlns:a16="http://schemas.microsoft.com/office/drawing/2014/main" id="{EE7AFC94-5D17-90E5-AB34-C7642249578F}"/>
                  </a:ext>
                </a:extLst>
              </p:cNvPr>
              <p:cNvSpPr/>
              <p:nvPr/>
            </p:nvSpPr>
            <p:spPr>
              <a:xfrm>
                <a:off x="6912585" y="1971815"/>
                <a:ext cx="368014" cy="367674"/>
              </a:xfrm>
              <a:custGeom>
                <a:avLst/>
                <a:gdLst>
                  <a:gd name="connsiteX0" fmla="*/ 363721 w 368014"/>
                  <a:gd name="connsiteY0" fmla="*/ 68914 h 367674"/>
                  <a:gd name="connsiteX1" fmla="*/ 363721 w 368014"/>
                  <a:gd name="connsiteY1" fmla="*/ 48188 h 367674"/>
                  <a:gd name="connsiteX2" fmla="*/ 319827 w 368014"/>
                  <a:gd name="connsiteY2" fmla="*/ 4294 h 367674"/>
                  <a:gd name="connsiteX3" fmla="*/ 299101 w 368014"/>
                  <a:gd name="connsiteY3" fmla="*/ 4294 h 367674"/>
                  <a:gd name="connsiteX4" fmla="*/ 5081 w 368014"/>
                  <a:gd name="connsiteY4" fmla="*/ 311237 h 367674"/>
                  <a:gd name="connsiteX5" fmla="*/ 9761 w 368014"/>
                  <a:gd name="connsiteY5" fmla="*/ 358536 h 367674"/>
                  <a:gd name="connsiteX6" fmla="*/ 55178 w 368014"/>
                  <a:gd name="connsiteY6" fmla="*/ 361334 h 367674"/>
                  <a:gd name="connsiteX7" fmla="*/ 363721 w 368014"/>
                  <a:gd name="connsiteY7" fmla="*/ 68914 h 36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014" h="367674">
                    <a:moveTo>
                      <a:pt x="363721" y="68914"/>
                    </a:moveTo>
                    <a:cubicBezTo>
                      <a:pt x="369446" y="63189"/>
                      <a:pt x="369446" y="53906"/>
                      <a:pt x="363721" y="48188"/>
                    </a:cubicBezTo>
                    <a:lnTo>
                      <a:pt x="319827" y="4294"/>
                    </a:lnTo>
                    <a:cubicBezTo>
                      <a:pt x="314102" y="-1431"/>
                      <a:pt x="304818" y="-1431"/>
                      <a:pt x="299101" y="4294"/>
                    </a:cubicBezTo>
                    <a:lnTo>
                      <a:pt x="5081" y="311237"/>
                    </a:lnTo>
                    <a:cubicBezTo>
                      <a:pt x="5081" y="311237"/>
                      <a:pt x="-9021" y="339762"/>
                      <a:pt x="9761" y="358536"/>
                    </a:cubicBezTo>
                    <a:cubicBezTo>
                      <a:pt x="28538" y="377314"/>
                      <a:pt x="55178" y="361334"/>
                      <a:pt x="55178" y="361334"/>
                    </a:cubicBezTo>
                    <a:lnTo>
                      <a:pt x="363721" y="68914"/>
                    </a:lnTo>
                    <a:close/>
                  </a:path>
                </a:pathLst>
              </a:custGeom>
              <a:solidFill>
                <a:srgbClr val="E6E6E6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5" name="Forma libre: forma 1094">
                <a:extLst>
                  <a:ext uri="{FF2B5EF4-FFF2-40B4-BE49-F238E27FC236}">
                    <a16:creationId xmlns:a16="http://schemas.microsoft.com/office/drawing/2014/main" id="{097D7172-47FA-E44E-DAF4-45CF9B11E6E6}"/>
                  </a:ext>
                </a:extLst>
              </p:cNvPr>
              <p:cNvSpPr/>
              <p:nvPr/>
            </p:nvSpPr>
            <p:spPr>
              <a:xfrm>
                <a:off x="6037401" y="2268511"/>
                <a:ext cx="943996" cy="944858"/>
              </a:xfrm>
              <a:custGeom>
                <a:avLst/>
                <a:gdLst>
                  <a:gd name="connsiteX0" fmla="*/ 865717 w 943996"/>
                  <a:gd name="connsiteY0" fmla="*/ 0 h 944858"/>
                  <a:gd name="connsiteX1" fmla="*/ 943996 w 943996"/>
                  <a:gd name="connsiteY1" fmla="*/ 78280 h 944858"/>
                  <a:gd name="connsiteX2" fmla="*/ 68723 w 943996"/>
                  <a:gd name="connsiteY2" fmla="*/ 933376 h 944858"/>
                  <a:gd name="connsiteX3" fmla="*/ 11855 w 943996"/>
                  <a:gd name="connsiteY3" fmla="*/ 933008 h 944858"/>
                  <a:gd name="connsiteX4" fmla="*/ 11481 w 943996"/>
                  <a:gd name="connsiteY4" fmla="*/ 876140 h 944858"/>
                  <a:gd name="connsiteX5" fmla="*/ 865717 w 943996"/>
                  <a:gd name="connsiteY5" fmla="*/ 0 h 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3996" h="944858">
                    <a:moveTo>
                      <a:pt x="865717" y="0"/>
                    </a:moveTo>
                    <a:lnTo>
                      <a:pt x="943996" y="78280"/>
                    </a:lnTo>
                    <a:lnTo>
                      <a:pt x="68723" y="933376"/>
                    </a:lnTo>
                    <a:cubicBezTo>
                      <a:pt x="52858" y="948830"/>
                      <a:pt x="27517" y="948663"/>
                      <a:pt x="11855" y="933008"/>
                    </a:cubicBezTo>
                    <a:cubicBezTo>
                      <a:pt x="-3806" y="917346"/>
                      <a:pt x="-3970" y="892005"/>
                      <a:pt x="11481" y="876140"/>
                    </a:cubicBezTo>
                    <a:lnTo>
                      <a:pt x="865717" y="0"/>
                    </a:lnTo>
                    <a:close/>
                  </a:path>
                </a:pathLst>
              </a:custGeom>
              <a:solidFill>
                <a:srgbClr val="2F2F2F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6" name="Forma libre: forma 1095">
                <a:extLst>
                  <a:ext uri="{FF2B5EF4-FFF2-40B4-BE49-F238E27FC236}">
                    <a16:creationId xmlns:a16="http://schemas.microsoft.com/office/drawing/2014/main" id="{1849228E-2871-ADCC-C83A-110AFA3AF01E}"/>
                  </a:ext>
                </a:extLst>
              </p:cNvPr>
              <p:cNvSpPr/>
              <p:nvPr/>
            </p:nvSpPr>
            <p:spPr>
              <a:xfrm>
                <a:off x="6637369" y="2364066"/>
                <a:ext cx="271394" cy="271389"/>
              </a:xfrm>
              <a:custGeom>
                <a:avLst/>
                <a:gdLst>
                  <a:gd name="connsiteX0" fmla="*/ 7144 w 271394"/>
                  <a:gd name="connsiteY0" fmla="*/ 271390 h 271389"/>
                  <a:gd name="connsiteX1" fmla="*/ 2093 w 271394"/>
                  <a:gd name="connsiteY1" fmla="*/ 269302 h 271389"/>
                  <a:gd name="connsiteX2" fmla="*/ 2093 w 271394"/>
                  <a:gd name="connsiteY2" fmla="*/ 259201 h 271389"/>
                  <a:gd name="connsiteX3" fmla="*/ 259204 w 271394"/>
                  <a:gd name="connsiteY3" fmla="*/ 2091 h 271389"/>
                  <a:gd name="connsiteX4" fmla="*/ 269301 w 271394"/>
                  <a:gd name="connsiteY4" fmla="*/ 2091 h 271389"/>
                  <a:gd name="connsiteX5" fmla="*/ 269301 w 271394"/>
                  <a:gd name="connsiteY5" fmla="*/ 12191 h 271389"/>
                  <a:gd name="connsiteX6" fmla="*/ 12191 w 271394"/>
                  <a:gd name="connsiteY6" fmla="*/ 269302 h 271389"/>
                  <a:gd name="connsiteX7" fmla="*/ 7144 w 271394"/>
                  <a:gd name="connsiteY7" fmla="*/ 271390 h 27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4" h="271389">
                    <a:moveTo>
                      <a:pt x="7144" y="271390"/>
                    </a:moveTo>
                    <a:cubicBezTo>
                      <a:pt x="5320" y="271390"/>
                      <a:pt x="3489" y="270697"/>
                      <a:pt x="2093" y="269302"/>
                    </a:cubicBezTo>
                    <a:cubicBezTo>
                      <a:pt x="-698" y="266511"/>
                      <a:pt x="-698" y="261992"/>
                      <a:pt x="2093" y="259201"/>
                    </a:cubicBezTo>
                    <a:lnTo>
                      <a:pt x="259204" y="2091"/>
                    </a:lnTo>
                    <a:cubicBezTo>
                      <a:pt x="261991" y="-697"/>
                      <a:pt x="266513" y="-697"/>
                      <a:pt x="269301" y="2091"/>
                    </a:cubicBezTo>
                    <a:cubicBezTo>
                      <a:pt x="272092" y="4882"/>
                      <a:pt x="272092" y="9400"/>
                      <a:pt x="269301" y="12191"/>
                    </a:cubicBezTo>
                    <a:lnTo>
                      <a:pt x="12191" y="269302"/>
                    </a:lnTo>
                    <a:cubicBezTo>
                      <a:pt x="10802" y="270701"/>
                      <a:pt x="8975" y="271390"/>
                      <a:pt x="7144" y="27139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097" name="Gráfico 2" descr="Tres pinceles con un tubo de pintura y un brochazo de pintura">
                <a:extLst>
                  <a:ext uri="{FF2B5EF4-FFF2-40B4-BE49-F238E27FC236}">
                    <a16:creationId xmlns:a16="http://schemas.microsoft.com/office/drawing/2014/main" id="{A0A69962-89B0-428E-A13C-3526BCCE6D5C}"/>
                  </a:ext>
                </a:extLst>
              </p:cNvPr>
              <p:cNvGrpSpPr/>
              <p:nvPr/>
            </p:nvGrpSpPr>
            <p:grpSpPr>
              <a:xfrm>
                <a:off x="7290742" y="1932516"/>
                <a:ext cx="92399" cy="70372"/>
                <a:chOff x="7290742" y="1932516"/>
                <a:chExt cx="92399" cy="70372"/>
              </a:xfrm>
              <a:solidFill>
                <a:srgbClr val="505050"/>
              </a:solidFill>
            </p:grpSpPr>
            <p:sp>
              <p:nvSpPr>
                <p:cNvPr id="1098" name="Forma libre: forma 1097">
                  <a:extLst>
                    <a:ext uri="{FF2B5EF4-FFF2-40B4-BE49-F238E27FC236}">
                      <a16:creationId xmlns:a16="http://schemas.microsoft.com/office/drawing/2014/main" id="{F419B532-1255-4E63-DB24-69671AD6B0A4}"/>
                    </a:ext>
                  </a:extLst>
                </p:cNvPr>
                <p:cNvSpPr/>
                <p:nvPr/>
              </p:nvSpPr>
              <p:spPr>
                <a:xfrm rot="-2700000">
                  <a:off x="7318333" y="1975739"/>
                  <a:ext cx="68174" cy="3569"/>
                </a:xfrm>
                <a:custGeom>
                  <a:avLst/>
                  <a:gdLst>
                    <a:gd name="connsiteX0" fmla="*/ 0 w 68174"/>
                    <a:gd name="connsiteY0" fmla="*/ 0 h 3569"/>
                    <a:gd name="connsiteX1" fmla="*/ 68175 w 68174"/>
                    <a:gd name="connsiteY1" fmla="*/ 0 h 3569"/>
                    <a:gd name="connsiteX2" fmla="*/ 68175 w 68174"/>
                    <a:gd name="connsiteY2" fmla="*/ 3569 h 3569"/>
                    <a:gd name="connsiteX3" fmla="*/ 0 w 68174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174" h="3569">
                      <a:moveTo>
                        <a:pt x="0" y="0"/>
                      </a:moveTo>
                      <a:lnTo>
                        <a:pt x="68175" y="0"/>
                      </a:lnTo>
                      <a:lnTo>
                        <a:pt x="68175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99" name="Forma libre: forma 1098">
                  <a:extLst>
                    <a:ext uri="{FF2B5EF4-FFF2-40B4-BE49-F238E27FC236}">
                      <a16:creationId xmlns:a16="http://schemas.microsoft.com/office/drawing/2014/main" id="{A1363795-6882-244A-8400-B9E59392B413}"/>
                    </a:ext>
                  </a:extLst>
                </p:cNvPr>
                <p:cNvSpPr/>
                <p:nvPr/>
              </p:nvSpPr>
              <p:spPr>
                <a:xfrm rot="-2700000">
                  <a:off x="7308600" y="1962347"/>
                  <a:ext cx="85852" cy="3569"/>
                </a:xfrm>
                <a:custGeom>
                  <a:avLst/>
                  <a:gdLst>
                    <a:gd name="connsiteX0" fmla="*/ 0 w 85852"/>
                    <a:gd name="connsiteY0" fmla="*/ 0 h 3569"/>
                    <a:gd name="connsiteX1" fmla="*/ 85853 w 85852"/>
                    <a:gd name="connsiteY1" fmla="*/ 0 h 3569"/>
                    <a:gd name="connsiteX2" fmla="*/ 85853 w 85852"/>
                    <a:gd name="connsiteY2" fmla="*/ 3569 h 3569"/>
                    <a:gd name="connsiteX3" fmla="*/ 0 w 85852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852" h="3569">
                      <a:moveTo>
                        <a:pt x="0" y="0"/>
                      </a:moveTo>
                      <a:lnTo>
                        <a:pt x="85853" y="0"/>
                      </a:lnTo>
                      <a:lnTo>
                        <a:pt x="85853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17" name="Forma libre: forma 1116">
                  <a:extLst>
                    <a:ext uri="{FF2B5EF4-FFF2-40B4-BE49-F238E27FC236}">
                      <a16:creationId xmlns:a16="http://schemas.microsoft.com/office/drawing/2014/main" id="{24536608-2326-1E41-54A3-4FFE069CD459}"/>
                    </a:ext>
                  </a:extLst>
                </p:cNvPr>
                <p:cNvSpPr/>
                <p:nvPr/>
              </p:nvSpPr>
              <p:spPr>
                <a:xfrm rot="-2700000">
                  <a:off x="7308485" y="1972169"/>
                  <a:ext cx="37875" cy="3569"/>
                </a:xfrm>
                <a:custGeom>
                  <a:avLst/>
                  <a:gdLst>
                    <a:gd name="connsiteX0" fmla="*/ 0 w 37875"/>
                    <a:gd name="connsiteY0" fmla="*/ 0 h 3569"/>
                    <a:gd name="connsiteX1" fmla="*/ 37876 w 37875"/>
                    <a:gd name="connsiteY1" fmla="*/ 0 h 3569"/>
                    <a:gd name="connsiteX2" fmla="*/ 37876 w 37875"/>
                    <a:gd name="connsiteY2" fmla="*/ 3569 h 3569"/>
                    <a:gd name="connsiteX3" fmla="*/ 0 w 37875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875" h="3569">
                      <a:moveTo>
                        <a:pt x="0" y="0"/>
                      </a:moveTo>
                      <a:lnTo>
                        <a:pt x="37876" y="0"/>
                      </a:lnTo>
                      <a:lnTo>
                        <a:pt x="37876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18" name="Forma libre: forma 1117">
                  <a:extLst>
                    <a:ext uri="{FF2B5EF4-FFF2-40B4-BE49-F238E27FC236}">
                      <a16:creationId xmlns:a16="http://schemas.microsoft.com/office/drawing/2014/main" id="{18B1970C-654B-792E-E6A2-7A4AC2A1E55E}"/>
                    </a:ext>
                  </a:extLst>
                </p:cNvPr>
                <p:cNvSpPr/>
                <p:nvPr/>
              </p:nvSpPr>
              <p:spPr>
                <a:xfrm rot="-2700000">
                  <a:off x="7303887" y="1972014"/>
                  <a:ext cx="16403" cy="3569"/>
                </a:xfrm>
                <a:custGeom>
                  <a:avLst/>
                  <a:gdLst>
                    <a:gd name="connsiteX0" fmla="*/ 0 w 16403"/>
                    <a:gd name="connsiteY0" fmla="*/ 0 h 3569"/>
                    <a:gd name="connsiteX1" fmla="*/ 16404 w 16403"/>
                    <a:gd name="connsiteY1" fmla="*/ 0 h 3569"/>
                    <a:gd name="connsiteX2" fmla="*/ 16404 w 16403"/>
                    <a:gd name="connsiteY2" fmla="*/ 3569 h 3569"/>
                    <a:gd name="connsiteX3" fmla="*/ 0 w 16403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03" h="3569">
                      <a:moveTo>
                        <a:pt x="0" y="0"/>
                      </a:moveTo>
                      <a:lnTo>
                        <a:pt x="16404" y="0"/>
                      </a:lnTo>
                      <a:lnTo>
                        <a:pt x="16404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19" name="Forma libre: forma 1118">
                  <a:extLst>
                    <a:ext uri="{FF2B5EF4-FFF2-40B4-BE49-F238E27FC236}">
                      <a16:creationId xmlns:a16="http://schemas.microsoft.com/office/drawing/2014/main" id="{794FD167-7A33-0C61-E4C2-AB9DDF9A2CE9}"/>
                    </a:ext>
                  </a:extLst>
                </p:cNvPr>
                <p:cNvSpPr/>
                <p:nvPr/>
              </p:nvSpPr>
              <p:spPr>
                <a:xfrm rot="-2700000">
                  <a:off x="7296422" y="1964087"/>
                  <a:ext cx="18623" cy="3569"/>
                </a:xfrm>
                <a:custGeom>
                  <a:avLst/>
                  <a:gdLst>
                    <a:gd name="connsiteX0" fmla="*/ 0 w 18623"/>
                    <a:gd name="connsiteY0" fmla="*/ 0 h 3569"/>
                    <a:gd name="connsiteX1" fmla="*/ 18624 w 18623"/>
                    <a:gd name="connsiteY1" fmla="*/ 0 h 3569"/>
                    <a:gd name="connsiteX2" fmla="*/ 18624 w 18623"/>
                    <a:gd name="connsiteY2" fmla="*/ 3569 h 3569"/>
                    <a:gd name="connsiteX3" fmla="*/ 0 w 18623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3" h="3569">
                      <a:moveTo>
                        <a:pt x="0" y="0"/>
                      </a:moveTo>
                      <a:lnTo>
                        <a:pt x="18624" y="0"/>
                      </a:lnTo>
                      <a:lnTo>
                        <a:pt x="18624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20" name="Forma libre: forma 1119">
                  <a:extLst>
                    <a:ext uri="{FF2B5EF4-FFF2-40B4-BE49-F238E27FC236}">
                      <a16:creationId xmlns:a16="http://schemas.microsoft.com/office/drawing/2014/main" id="{97B70196-C283-08E5-73C5-CF396EF38B7E}"/>
                    </a:ext>
                  </a:extLst>
                </p:cNvPr>
                <p:cNvSpPr/>
                <p:nvPr/>
              </p:nvSpPr>
              <p:spPr>
                <a:xfrm rot="-2700000">
                  <a:off x="7290254" y="1959306"/>
                  <a:ext cx="11949" cy="3569"/>
                </a:xfrm>
                <a:custGeom>
                  <a:avLst/>
                  <a:gdLst>
                    <a:gd name="connsiteX0" fmla="*/ 0 w 11949"/>
                    <a:gd name="connsiteY0" fmla="*/ 0 h 3569"/>
                    <a:gd name="connsiteX1" fmla="*/ 11950 w 11949"/>
                    <a:gd name="connsiteY1" fmla="*/ 0 h 3569"/>
                    <a:gd name="connsiteX2" fmla="*/ 11950 w 11949"/>
                    <a:gd name="connsiteY2" fmla="*/ 3569 h 3569"/>
                    <a:gd name="connsiteX3" fmla="*/ 0 w 11949"/>
                    <a:gd name="connsiteY3" fmla="*/ 3569 h 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49" h="3569">
                      <a:moveTo>
                        <a:pt x="0" y="0"/>
                      </a:moveTo>
                      <a:lnTo>
                        <a:pt x="11950" y="0"/>
                      </a:lnTo>
                      <a:lnTo>
                        <a:pt x="11950" y="3569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3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052" name="Forma libre: forma 1051">
              <a:extLst>
                <a:ext uri="{FF2B5EF4-FFF2-40B4-BE49-F238E27FC236}">
                  <a16:creationId xmlns:a16="http://schemas.microsoft.com/office/drawing/2014/main" id="{B022ABD3-0424-948F-D6F4-D9833EF9BFFF}"/>
                </a:ext>
              </a:extLst>
            </p:cNvPr>
            <p:cNvSpPr/>
            <p:nvPr/>
          </p:nvSpPr>
          <p:spPr>
            <a:xfrm>
              <a:off x="7022975" y="1616371"/>
              <a:ext cx="238753" cy="218986"/>
            </a:xfrm>
            <a:custGeom>
              <a:avLst/>
              <a:gdLst>
                <a:gd name="connsiteX0" fmla="*/ 191212 w 238753"/>
                <a:gd name="connsiteY0" fmla="*/ 12316 h 218986"/>
                <a:gd name="connsiteX1" fmla="*/ 77209 w 238753"/>
                <a:gd name="connsiteY1" fmla="*/ 12155 h 218986"/>
                <a:gd name="connsiteX2" fmla="*/ 77177 w 238753"/>
                <a:gd name="connsiteY2" fmla="*/ 12173 h 218986"/>
                <a:gd name="connsiteX3" fmla="*/ 0 w 238753"/>
                <a:gd name="connsiteY3" fmla="*/ 104479 h 218986"/>
                <a:gd name="connsiteX4" fmla="*/ 136929 w 238753"/>
                <a:gd name="connsiteY4" fmla="*/ 218986 h 218986"/>
                <a:gd name="connsiteX5" fmla="*/ 238743 w 238753"/>
                <a:gd name="connsiteY5" fmla="*/ 97237 h 218986"/>
                <a:gd name="connsiteX6" fmla="*/ 238754 w 238753"/>
                <a:gd name="connsiteY6" fmla="*/ 97195 h 218986"/>
                <a:gd name="connsiteX7" fmla="*/ 191212 w 238753"/>
                <a:gd name="connsiteY7" fmla="*/ 12316 h 2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53" h="218986">
                  <a:moveTo>
                    <a:pt x="191212" y="12316"/>
                  </a:moveTo>
                  <a:cubicBezTo>
                    <a:pt x="158929" y="-10174"/>
                    <a:pt x="105109" y="3328"/>
                    <a:pt x="77209" y="12155"/>
                  </a:cubicBezTo>
                  <a:cubicBezTo>
                    <a:pt x="77198" y="12162"/>
                    <a:pt x="77191" y="12166"/>
                    <a:pt x="77177" y="12173"/>
                  </a:cubicBezTo>
                  <a:lnTo>
                    <a:pt x="0" y="104479"/>
                  </a:lnTo>
                  <a:lnTo>
                    <a:pt x="136929" y="218986"/>
                  </a:lnTo>
                  <a:lnTo>
                    <a:pt x="238743" y="97237"/>
                  </a:lnTo>
                  <a:cubicBezTo>
                    <a:pt x="238754" y="97227"/>
                    <a:pt x="238754" y="97212"/>
                    <a:pt x="238754" y="97195"/>
                  </a:cubicBezTo>
                  <a:cubicBezTo>
                    <a:pt x="238561" y="72307"/>
                    <a:pt x="236912" y="44149"/>
                    <a:pt x="191212" y="12316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3" name="Forma libre: forma 1052">
              <a:extLst>
                <a:ext uri="{FF2B5EF4-FFF2-40B4-BE49-F238E27FC236}">
                  <a16:creationId xmlns:a16="http://schemas.microsoft.com/office/drawing/2014/main" id="{0CF34EF8-CDD6-1FD3-A2A7-F907C66AFFE7}"/>
                </a:ext>
              </a:extLst>
            </p:cNvPr>
            <p:cNvSpPr/>
            <p:nvPr/>
          </p:nvSpPr>
          <p:spPr>
            <a:xfrm>
              <a:off x="7100241" y="1546376"/>
              <a:ext cx="203862" cy="167185"/>
            </a:xfrm>
            <a:custGeom>
              <a:avLst/>
              <a:gdLst>
                <a:gd name="connsiteX0" fmla="*/ 194714 w 203862"/>
                <a:gd name="connsiteY0" fmla="*/ 87700 h 167185"/>
                <a:gd name="connsiteX1" fmla="*/ 96939 w 203862"/>
                <a:gd name="connsiteY1" fmla="*/ 5944 h 167185"/>
                <a:gd name="connsiteX2" fmla="*/ 60987 w 203862"/>
                <a:gd name="connsiteY2" fmla="*/ 9153 h 167185"/>
                <a:gd name="connsiteX3" fmla="*/ 146 w 203862"/>
                <a:gd name="connsiteY3" fmla="*/ 81904 h 167185"/>
                <a:gd name="connsiteX4" fmla="*/ 29 w 203862"/>
                <a:gd name="connsiteY4" fmla="*/ 82497 h 167185"/>
                <a:gd name="connsiteX5" fmla="*/ 67201 w 203862"/>
                <a:gd name="connsiteY5" fmla="*/ 131516 h 167185"/>
                <a:gd name="connsiteX6" fmla="*/ 161449 w 203862"/>
                <a:gd name="connsiteY6" fmla="*/ 167161 h 167185"/>
                <a:gd name="connsiteX7" fmla="*/ 161542 w 203862"/>
                <a:gd name="connsiteY7" fmla="*/ 167161 h 167185"/>
                <a:gd name="connsiteX8" fmla="*/ 197915 w 203862"/>
                <a:gd name="connsiteY8" fmla="*/ 123660 h 167185"/>
                <a:gd name="connsiteX9" fmla="*/ 194714 w 203862"/>
                <a:gd name="connsiteY9" fmla="*/ 87700 h 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62" h="167185">
                  <a:moveTo>
                    <a:pt x="194714" y="87700"/>
                  </a:moveTo>
                  <a:lnTo>
                    <a:pt x="96939" y="5944"/>
                  </a:lnTo>
                  <a:cubicBezTo>
                    <a:pt x="86128" y="-3100"/>
                    <a:pt x="70031" y="-1661"/>
                    <a:pt x="60987" y="9153"/>
                  </a:cubicBezTo>
                  <a:lnTo>
                    <a:pt x="146" y="81904"/>
                  </a:lnTo>
                  <a:cubicBezTo>
                    <a:pt x="11" y="82068"/>
                    <a:pt x="-36" y="82297"/>
                    <a:pt x="29" y="82497"/>
                  </a:cubicBezTo>
                  <a:cubicBezTo>
                    <a:pt x="9116" y="110772"/>
                    <a:pt x="28150" y="134999"/>
                    <a:pt x="67201" y="131516"/>
                  </a:cubicBezTo>
                  <a:cubicBezTo>
                    <a:pt x="118497" y="126944"/>
                    <a:pt x="146722" y="148280"/>
                    <a:pt x="161449" y="167161"/>
                  </a:cubicBezTo>
                  <a:cubicBezTo>
                    <a:pt x="161474" y="167193"/>
                    <a:pt x="161517" y="167193"/>
                    <a:pt x="161542" y="167161"/>
                  </a:cubicBezTo>
                  <a:lnTo>
                    <a:pt x="197915" y="123660"/>
                  </a:lnTo>
                  <a:cubicBezTo>
                    <a:pt x="206963" y="112842"/>
                    <a:pt x="205525" y="96745"/>
                    <a:pt x="194714" y="87700"/>
                  </a:cubicBez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4" name="Forma libre: forma 1053">
              <a:extLst>
                <a:ext uri="{FF2B5EF4-FFF2-40B4-BE49-F238E27FC236}">
                  <a16:creationId xmlns:a16="http://schemas.microsoft.com/office/drawing/2014/main" id="{086FCFC2-4F99-05A9-9F8A-7C5E16002452}"/>
                </a:ext>
              </a:extLst>
            </p:cNvPr>
            <p:cNvSpPr/>
            <p:nvPr/>
          </p:nvSpPr>
          <p:spPr>
            <a:xfrm>
              <a:off x="6738974" y="1720818"/>
              <a:ext cx="420893" cy="468109"/>
            </a:xfrm>
            <a:custGeom>
              <a:avLst/>
              <a:gdLst>
                <a:gd name="connsiteX0" fmla="*/ 420894 w 420893"/>
                <a:gd name="connsiteY0" fmla="*/ 114507 h 468109"/>
                <a:gd name="connsiteX1" fmla="*/ 283965 w 420893"/>
                <a:gd name="connsiteY1" fmla="*/ 0 h 468109"/>
                <a:gd name="connsiteX2" fmla="*/ 232426 w 420893"/>
                <a:gd name="connsiteY2" fmla="*/ 61636 h 468109"/>
                <a:gd name="connsiteX3" fmla="*/ 4048 w 420893"/>
                <a:gd name="connsiteY3" fmla="*/ 384627 h 468109"/>
                <a:gd name="connsiteX4" fmla="*/ 18460 w 420893"/>
                <a:gd name="connsiteY4" fmla="*/ 458099 h 468109"/>
                <a:gd name="connsiteX5" fmla="*/ 88962 w 420893"/>
                <a:gd name="connsiteY5" fmla="*/ 455643 h 468109"/>
                <a:gd name="connsiteX6" fmla="*/ 369383 w 420893"/>
                <a:gd name="connsiteY6" fmla="*/ 176172 h 468109"/>
                <a:gd name="connsiteX7" fmla="*/ 420894 w 420893"/>
                <a:gd name="connsiteY7" fmla="*/ 114507 h 4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893" h="468109">
                  <a:moveTo>
                    <a:pt x="420894" y="114507"/>
                  </a:moveTo>
                  <a:lnTo>
                    <a:pt x="283965" y="0"/>
                  </a:lnTo>
                  <a:lnTo>
                    <a:pt x="232426" y="61636"/>
                  </a:lnTo>
                  <a:lnTo>
                    <a:pt x="4048" y="384627"/>
                  </a:lnTo>
                  <a:cubicBezTo>
                    <a:pt x="4048" y="384627"/>
                    <a:pt x="-11539" y="434221"/>
                    <a:pt x="18460" y="458099"/>
                  </a:cubicBezTo>
                  <a:cubicBezTo>
                    <a:pt x="48463" y="481977"/>
                    <a:pt x="88962" y="455643"/>
                    <a:pt x="88962" y="455643"/>
                  </a:cubicBezTo>
                  <a:lnTo>
                    <a:pt x="369383" y="176172"/>
                  </a:lnTo>
                  <a:lnTo>
                    <a:pt x="420894" y="114507"/>
                  </a:ln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5" name="Forma libre: forma 1054">
              <a:extLst>
                <a:ext uri="{FF2B5EF4-FFF2-40B4-BE49-F238E27FC236}">
                  <a16:creationId xmlns:a16="http://schemas.microsoft.com/office/drawing/2014/main" id="{9B34510F-ADEE-00B1-0768-BA229C04C0A6}"/>
                </a:ext>
              </a:extLst>
            </p:cNvPr>
            <p:cNvSpPr/>
            <p:nvPr/>
          </p:nvSpPr>
          <p:spPr>
            <a:xfrm>
              <a:off x="6757729" y="1796506"/>
              <a:ext cx="330220" cy="374677"/>
            </a:xfrm>
            <a:custGeom>
              <a:avLst/>
              <a:gdLst>
                <a:gd name="connsiteX0" fmla="*/ 325954 w 330220"/>
                <a:gd name="connsiteY0" fmla="*/ 79851 h 374677"/>
                <a:gd name="connsiteX1" fmla="*/ 325954 w 330220"/>
                <a:gd name="connsiteY1" fmla="*/ 79851 h 374677"/>
                <a:gd name="connsiteX2" fmla="*/ 323652 w 330220"/>
                <a:gd name="connsiteY2" fmla="*/ 54042 h 374677"/>
                <a:gd name="connsiteX3" fmla="*/ 264129 w 330220"/>
                <a:gd name="connsiteY3" fmla="*/ 4266 h 374677"/>
                <a:gd name="connsiteX4" fmla="*/ 238320 w 330220"/>
                <a:gd name="connsiteY4" fmla="*/ 6568 h 374677"/>
                <a:gd name="connsiteX5" fmla="*/ 1072 w 330220"/>
                <a:gd name="connsiteY5" fmla="*/ 322138 h 374677"/>
                <a:gd name="connsiteX6" fmla="*/ 12565 w 330220"/>
                <a:gd name="connsiteY6" fmla="*/ 368334 h 374677"/>
                <a:gd name="connsiteX7" fmla="*/ 55416 w 330220"/>
                <a:gd name="connsiteY7" fmla="*/ 367588 h 374677"/>
                <a:gd name="connsiteX8" fmla="*/ 325954 w 330220"/>
                <a:gd name="connsiteY8" fmla="*/ 79851 h 37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20" h="374677">
                  <a:moveTo>
                    <a:pt x="325954" y="79851"/>
                  </a:moveTo>
                  <a:lnTo>
                    <a:pt x="325954" y="79851"/>
                  </a:lnTo>
                  <a:cubicBezTo>
                    <a:pt x="332443" y="72088"/>
                    <a:pt x="331415" y="60534"/>
                    <a:pt x="323652" y="54042"/>
                  </a:cubicBezTo>
                  <a:lnTo>
                    <a:pt x="264129" y="4266"/>
                  </a:lnTo>
                  <a:cubicBezTo>
                    <a:pt x="256366" y="-2223"/>
                    <a:pt x="244812" y="-1195"/>
                    <a:pt x="238320" y="6568"/>
                  </a:cubicBezTo>
                  <a:lnTo>
                    <a:pt x="1072" y="322138"/>
                  </a:lnTo>
                  <a:cubicBezTo>
                    <a:pt x="1072" y="322138"/>
                    <a:pt x="-5192" y="353640"/>
                    <a:pt x="12565" y="368334"/>
                  </a:cubicBezTo>
                  <a:cubicBezTo>
                    <a:pt x="30321" y="383029"/>
                    <a:pt x="55416" y="367588"/>
                    <a:pt x="55416" y="367588"/>
                  </a:cubicBezTo>
                  <a:lnTo>
                    <a:pt x="325954" y="79851"/>
                  </a:lnTo>
                  <a:close/>
                </a:path>
              </a:pathLst>
            </a:custGeom>
            <a:solidFill>
              <a:srgbClr val="E6E6E6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6" name="Forma libre: forma 1055">
              <a:extLst>
                <a:ext uri="{FF2B5EF4-FFF2-40B4-BE49-F238E27FC236}">
                  <a16:creationId xmlns:a16="http://schemas.microsoft.com/office/drawing/2014/main" id="{266C6E51-04A9-6269-00FB-85854059647D}"/>
                </a:ext>
              </a:extLst>
            </p:cNvPr>
            <p:cNvSpPr/>
            <p:nvPr/>
          </p:nvSpPr>
          <p:spPr>
            <a:xfrm>
              <a:off x="5960903" y="2105445"/>
              <a:ext cx="867040" cy="1014587"/>
            </a:xfrm>
            <a:custGeom>
              <a:avLst/>
              <a:gdLst>
                <a:gd name="connsiteX0" fmla="*/ 782119 w 867040"/>
                <a:gd name="connsiteY0" fmla="*/ 0 h 1014587"/>
                <a:gd name="connsiteX1" fmla="*/ 867041 w 867040"/>
                <a:gd name="connsiteY1" fmla="*/ 71016 h 1014587"/>
                <a:gd name="connsiteX2" fmla="*/ 71182 w 867040"/>
                <a:gd name="connsiteY2" fmla="*/ 1000480 h 1014587"/>
                <a:gd name="connsiteX3" fmla="*/ 14510 w 867040"/>
                <a:gd name="connsiteY3" fmla="*/ 1005163 h 1014587"/>
                <a:gd name="connsiteX4" fmla="*/ 9085 w 867040"/>
                <a:gd name="connsiteY4" fmla="*/ 948552 h 1014587"/>
                <a:gd name="connsiteX5" fmla="*/ 782119 w 867040"/>
                <a:gd name="connsiteY5" fmla="*/ 0 h 10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40" h="1014587">
                  <a:moveTo>
                    <a:pt x="782119" y="0"/>
                  </a:moveTo>
                  <a:lnTo>
                    <a:pt x="867041" y="71016"/>
                  </a:lnTo>
                  <a:lnTo>
                    <a:pt x="71182" y="1000480"/>
                  </a:lnTo>
                  <a:cubicBezTo>
                    <a:pt x="56752" y="1017280"/>
                    <a:pt x="31500" y="1019368"/>
                    <a:pt x="14510" y="1005163"/>
                  </a:cubicBezTo>
                  <a:cubicBezTo>
                    <a:pt x="-2479" y="990950"/>
                    <a:pt x="-4892" y="965727"/>
                    <a:pt x="9085" y="948552"/>
                  </a:cubicBezTo>
                  <a:lnTo>
                    <a:pt x="782119" y="0"/>
                  </a:lnTo>
                  <a:close/>
                </a:path>
              </a:pathLst>
            </a:custGeom>
            <a:solidFill>
              <a:srgbClr val="FFFF8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7" name="Forma libre: forma 1056">
              <a:extLst>
                <a:ext uri="{FF2B5EF4-FFF2-40B4-BE49-F238E27FC236}">
                  <a16:creationId xmlns:a16="http://schemas.microsoft.com/office/drawing/2014/main" id="{DCC0A730-DBDE-E7CB-2537-108FF92F617B}"/>
                </a:ext>
              </a:extLst>
            </p:cNvPr>
            <p:cNvSpPr/>
            <p:nvPr/>
          </p:nvSpPr>
          <p:spPr>
            <a:xfrm>
              <a:off x="6626659" y="2224798"/>
              <a:ext cx="111008" cy="130134"/>
            </a:xfrm>
            <a:custGeom>
              <a:avLst/>
              <a:gdLst>
                <a:gd name="connsiteX0" fmla="*/ 7138 w 111008"/>
                <a:gd name="connsiteY0" fmla="*/ 130134 h 130134"/>
                <a:gd name="connsiteX1" fmla="*/ 2566 w 111008"/>
                <a:gd name="connsiteY1" fmla="*/ 128474 h 130134"/>
                <a:gd name="connsiteX2" fmla="*/ 1660 w 111008"/>
                <a:gd name="connsiteY2" fmla="*/ 118409 h 130134"/>
                <a:gd name="connsiteX3" fmla="*/ 98385 w 111008"/>
                <a:gd name="connsiteY3" fmla="*/ 2557 h 130134"/>
                <a:gd name="connsiteX4" fmla="*/ 108443 w 111008"/>
                <a:gd name="connsiteY4" fmla="*/ 1658 h 130134"/>
                <a:gd name="connsiteX5" fmla="*/ 109349 w 111008"/>
                <a:gd name="connsiteY5" fmla="*/ 11723 h 130134"/>
                <a:gd name="connsiteX6" fmla="*/ 12624 w 111008"/>
                <a:gd name="connsiteY6" fmla="*/ 127575 h 130134"/>
                <a:gd name="connsiteX7" fmla="*/ 7138 w 111008"/>
                <a:gd name="connsiteY7" fmla="*/ 130134 h 1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008" h="130134">
                  <a:moveTo>
                    <a:pt x="7138" y="130134"/>
                  </a:moveTo>
                  <a:cubicBezTo>
                    <a:pt x="5521" y="130134"/>
                    <a:pt x="3901" y="129588"/>
                    <a:pt x="2566" y="128474"/>
                  </a:cubicBezTo>
                  <a:cubicBezTo>
                    <a:pt x="-464" y="125948"/>
                    <a:pt x="-867" y="121447"/>
                    <a:pt x="1660" y="118409"/>
                  </a:cubicBezTo>
                  <a:lnTo>
                    <a:pt x="98385" y="2557"/>
                  </a:lnTo>
                  <a:cubicBezTo>
                    <a:pt x="100919" y="-463"/>
                    <a:pt x="105419" y="-866"/>
                    <a:pt x="108443" y="1658"/>
                  </a:cubicBezTo>
                  <a:cubicBezTo>
                    <a:pt x="111473" y="4184"/>
                    <a:pt x="111876" y="8685"/>
                    <a:pt x="109349" y="11723"/>
                  </a:cubicBezTo>
                  <a:lnTo>
                    <a:pt x="12624" y="127575"/>
                  </a:lnTo>
                  <a:cubicBezTo>
                    <a:pt x="11211" y="129260"/>
                    <a:pt x="9180" y="130134"/>
                    <a:pt x="7138" y="130134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59" name="Gráfico 2" descr="Tres pinceles con un tubo de pintura y un brochazo de pintura">
              <a:extLst>
                <a:ext uri="{FF2B5EF4-FFF2-40B4-BE49-F238E27FC236}">
                  <a16:creationId xmlns:a16="http://schemas.microsoft.com/office/drawing/2014/main" id="{442C5504-DE63-041D-C945-96D13251126E}"/>
                </a:ext>
              </a:extLst>
            </p:cNvPr>
            <p:cNvGrpSpPr/>
            <p:nvPr/>
          </p:nvGrpSpPr>
          <p:grpSpPr>
            <a:xfrm>
              <a:off x="7123705" y="1764915"/>
              <a:ext cx="67272" cy="63354"/>
              <a:chOff x="7123705" y="1764915"/>
              <a:chExt cx="67272" cy="63354"/>
            </a:xfrm>
            <a:solidFill>
              <a:srgbClr val="505050"/>
            </a:solidFill>
          </p:grpSpPr>
          <p:sp>
            <p:nvSpPr>
              <p:cNvPr id="1066" name="Forma libre: forma 1065">
                <a:extLst>
                  <a:ext uri="{FF2B5EF4-FFF2-40B4-BE49-F238E27FC236}">
                    <a16:creationId xmlns:a16="http://schemas.microsoft.com/office/drawing/2014/main" id="{B68F53BB-7463-6E08-818F-E354F89A70E7}"/>
                  </a:ext>
                </a:extLst>
              </p:cNvPr>
              <p:cNvSpPr/>
              <p:nvPr/>
            </p:nvSpPr>
            <p:spPr>
              <a:xfrm rot="-3103712">
                <a:off x="7138100" y="1800424"/>
                <a:ext cx="63575" cy="3569"/>
              </a:xfrm>
              <a:custGeom>
                <a:avLst/>
                <a:gdLst>
                  <a:gd name="connsiteX0" fmla="*/ 0 w 63575"/>
                  <a:gd name="connsiteY0" fmla="*/ 0 h 3569"/>
                  <a:gd name="connsiteX1" fmla="*/ 63576 w 63575"/>
                  <a:gd name="connsiteY1" fmla="*/ 0 h 3569"/>
                  <a:gd name="connsiteX2" fmla="*/ 63576 w 63575"/>
                  <a:gd name="connsiteY2" fmla="*/ 3569 h 3569"/>
                  <a:gd name="connsiteX3" fmla="*/ 0 w 63575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75" h="3569">
                    <a:moveTo>
                      <a:pt x="0" y="0"/>
                    </a:moveTo>
                    <a:lnTo>
                      <a:pt x="63576" y="0"/>
                    </a:lnTo>
                    <a:lnTo>
                      <a:pt x="63576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7" name="Forma libre: forma 1066">
                <a:extLst>
                  <a:ext uri="{FF2B5EF4-FFF2-40B4-BE49-F238E27FC236}">
                    <a16:creationId xmlns:a16="http://schemas.microsoft.com/office/drawing/2014/main" id="{E2CAEA0E-DCF5-F94D-CDD1-98CFE91786D0}"/>
                  </a:ext>
                </a:extLst>
              </p:cNvPr>
              <p:cNvSpPr/>
              <p:nvPr/>
            </p:nvSpPr>
            <p:spPr>
              <a:xfrm rot="-3103712">
                <a:off x="7134034" y="1802597"/>
                <a:ext cx="39708" cy="3569"/>
              </a:xfrm>
              <a:custGeom>
                <a:avLst/>
                <a:gdLst>
                  <a:gd name="connsiteX0" fmla="*/ 0 w 39708"/>
                  <a:gd name="connsiteY0" fmla="*/ 0 h 3569"/>
                  <a:gd name="connsiteX1" fmla="*/ 39708 w 39708"/>
                  <a:gd name="connsiteY1" fmla="*/ 0 h 3569"/>
                  <a:gd name="connsiteX2" fmla="*/ 39708 w 39708"/>
                  <a:gd name="connsiteY2" fmla="*/ 3569 h 3569"/>
                  <a:gd name="connsiteX3" fmla="*/ 0 w 39708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08" h="3569">
                    <a:moveTo>
                      <a:pt x="0" y="0"/>
                    </a:moveTo>
                    <a:lnTo>
                      <a:pt x="39708" y="0"/>
                    </a:lnTo>
                    <a:lnTo>
                      <a:pt x="39708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7" name="Forma libre: forma 1076">
                <a:extLst>
                  <a:ext uri="{FF2B5EF4-FFF2-40B4-BE49-F238E27FC236}">
                    <a16:creationId xmlns:a16="http://schemas.microsoft.com/office/drawing/2014/main" id="{4DBB7698-5EC8-0986-B6D3-143443806E9A}"/>
                  </a:ext>
                </a:extLst>
              </p:cNvPr>
              <p:cNvSpPr/>
              <p:nvPr/>
            </p:nvSpPr>
            <p:spPr>
              <a:xfrm rot="-3103712">
                <a:off x="7121658" y="1787613"/>
                <a:ext cx="59553" cy="3569"/>
              </a:xfrm>
              <a:custGeom>
                <a:avLst/>
                <a:gdLst>
                  <a:gd name="connsiteX0" fmla="*/ 0 w 59553"/>
                  <a:gd name="connsiteY0" fmla="*/ 0 h 3569"/>
                  <a:gd name="connsiteX1" fmla="*/ 59553 w 59553"/>
                  <a:gd name="connsiteY1" fmla="*/ 0 h 3569"/>
                  <a:gd name="connsiteX2" fmla="*/ 59553 w 59553"/>
                  <a:gd name="connsiteY2" fmla="*/ 3569 h 3569"/>
                  <a:gd name="connsiteX3" fmla="*/ 0 w 59553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53" h="3569">
                    <a:moveTo>
                      <a:pt x="0" y="0"/>
                    </a:moveTo>
                    <a:lnTo>
                      <a:pt x="59553" y="0"/>
                    </a:lnTo>
                    <a:lnTo>
                      <a:pt x="59553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0" name="Forma libre: forma 1089">
                <a:extLst>
                  <a:ext uri="{FF2B5EF4-FFF2-40B4-BE49-F238E27FC236}">
                    <a16:creationId xmlns:a16="http://schemas.microsoft.com/office/drawing/2014/main" id="{CB03C47B-143C-AE75-8F68-6B841AF50793}"/>
                  </a:ext>
                </a:extLst>
              </p:cNvPr>
              <p:cNvSpPr/>
              <p:nvPr/>
            </p:nvSpPr>
            <p:spPr>
              <a:xfrm rot="-3103712">
                <a:off x="7118229" y="1790476"/>
                <a:ext cx="36138" cy="3569"/>
              </a:xfrm>
              <a:custGeom>
                <a:avLst/>
                <a:gdLst>
                  <a:gd name="connsiteX0" fmla="*/ 0 w 36138"/>
                  <a:gd name="connsiteY0" fmla="*/ 0 h 3569"/>
                  <a:gd name="connsiteX1" fmla="*/ 36139 w 36138"/>
                  <a:gd name="connsiteY1" fmla="*/ 0 h 3569"/>
                  <a:gd name="connsiteX2" fmla="*/ 36139 w 36138"/>
                  <a:gd name="connsiteY2" fmla="*/ 3569 h 3569"/>
                  <a:gd name="connsiteX3" fmla="*/ 0 w 36138"/>
                  <a:gd name="connsiteY3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8" h="3569">
                    <a:moveTo>
                      <a:pt x="0" y="0"/>
                    </a:moveTo>
                    <a:lnTo>
                      <a:pt x="36139" y="0"/>
                    </a:lnTo>
                    <a:lnTo>
                      <a:pt x="36139" y="3569"/>
                    </a:lnTo>
                    <a:lnTo>
                      <a:pt x="0" y="3569"/>
                    </a:lnTo>
                    <a:close/>
                  </a:path>
                </a:pathLst>
              </a:custGeom>
              <a:solidFill>
                <a:srgbClr val="505050"/>
              </a:solidFill>
              <a:ln w="35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60" name="Forma libre: forma 1059">
              <a:extLst>
                <a:ext uri="{FF2B5EF4-FFF2-40B4-BE49-F238E27FC236}">
                  <a16:creationId xmlns:a16="http://schemas.microsoft.com/office/drawing/2014/main" id="{62F70C92-4909-3760-5DBF-6667217574B6}"/>
                </a:ext>
              </a:extLst>
            </p:cNvPr>
            <p:cNvSpPr/>
            <p:nvPr/>
          </p:nvSpPr>
          <p:spPr>
            <a:xfrm>
              <a:off x="6980114" y="1586077"/>
              <a:ext cx="1070492" cy="1243901"/>
            </a:xfrm>
            <a:custGeom>
              <a:avLst/>
              <a:gdLst>
                <a:gd name="connsiteX0" fmla="*/ 1070492 w 1070492"/>
                <a:gd name="connsiteY0" fmla="*/ 405108 h 1243901"/>
                <a:gd name="connsiteX1" fmla="*/ 928328 w 1070492"/>
                <a:gd name="connsiteY1" fmla="*/ 381548 h 1243901"/>
                <a:gd name="connsiteX2" fmla="*/ 910114 w 1070492"/>
                <a:gd name="connsiteY2" fmla="*/ 363406 h 1243901"/>
                <a:gd name="connsiteX3" fmla="*/ 936070 w 1070492"/>
                <a:gd name="connsiteY3" fmla="*/ 310139 h 1243901"/>
                <a:gd name="connsiteX4" fmla="*/ 1004930 w 1070492"/>
                <a:gd name="connsiteY4" fmla="*/ 219457 h 1243901"/>
                <a:gd name="connsiteX5" fmla="*/ 881950 w 1070492"/>
                <a:gd name="connsiteY5" fmla="*/ 134695 h 1243901"/>
                <a:gd name="connsiteX6" fmla="*/ 863080 w 1070492"/>
                <a:gd name="connsiteY6" fmla="*/ 117246 h 1243901"/>
                <a:gd name="connsiteX7" fmla="*/ 825781 w 1070492"/>
                <a:gd name="connsiteY7" fmla="*/ 34505 h 1243901"/>
                <a:gd name="connsiteX8" fmla="*/ 798524 w 1070492"/>
                <a:gd name="connsiteY8" fmla="*/ 58076 h 1243901"/>
                <a:gd name="connsiteX9" fmla="*/ 759031 w 1070492"/>
                <a:gd name="connsiteY9" fmla="*/ 23758 h 1243901"/>
                <a:gd name="connsiteX10" fmla="*/ 752938 w 1070492"/>
                <a:gd name="connsiteY10" fmla="*/ 29850 h 1243901"/>
                <a:gd name="connsiteX11" fmla="*/ 739114 w 1070492"/>
                <a:gd name="connsiteY11" fmla="*/ 15745 h 1243901"/>
                <a:gd name="connsiteX12" fmla="*/ 634948 w 1070492"/>
                <a:gd name="connsiteY12" fmla="*/ 87332 h 1243901"/>
                <a:gd name="connsiteX13" fmla="*/ 735181 w 1070492"/>
                <a:gd name="connsiteY13" fmla="*/ 10969 h 1243901"/>
                <a:gd name="connsiteX14" fmla="*/ 690406 w 1070492"/>
                <a:gd name="connsiteY14" fmla="*/ 24207 h 1243901"/>
                <a:gd name="connsiteX15" fmla="*/ 607700 w 1070492"/>
                <a:gd name="connsiteY15" fmla="*/ 79644 h 1243901"/>
                <a:gd name="connsiteX16" fmla="*/ 558938 w 1070492"/>
                <a:gd name="connsiteY16" fmla="*/ 128406 h 1243901"/>
                <a:gd name="connsiteX17" fmla="*/ 498476 w 1070492"/>
                <a:gd name="connsiteY17" fmla="*/ 197956 h 1243901"/>
                <a:gd name="connsiteX18" fmla="*/ 556843 w 1070492"/>
                <a:gd name="connsiteY18" fmla="*/ 244134 h 1243901"/>
                <a:gd name="connsiteX19" fmla="*/ 565930 w 1070492"/>
                <a:gd name="connsiteY19" fmla="*/ 253221 h 1243901"/>
                <a:gd name="connsiteX20" fmla="*/ 571091 w 1070492"/>
                <a:gd name="connsiteY20" fmla="*/ 278894 h 1243901"/>
                <a:gd name="connsiteX21" fmla="*/ 401240 w 1070492"/>
                <a:gd name="connsiteY21" fmla="*/ 456447 h 1243901"/>
                <a:gd name="connsiteX22" fmla="*/ 578847 w 1070492"/>
                <a:gd name="connsiteY22" fmla="*/ 285836 h 1243901"/>
                <a:gd name="connsiteX23" fmla="*/ 585314 w 1070492"/>
                <a:gd name="connsiteY23" fmla="*/ 292921 h 1243901"/>
                <a:gd name="connsiteX24" fmla="*/ 610295 w 1070492"/>
                <a:gd name="connsiteY24" fmla="*/ 279016 h 1243901"/>
                <a:gd name="connsiteX25" fmla="*/ 416859 w 1070492"/>
                <a:gd name="connsiteY25" fmla="*/ 476706 h 1243901"/>
                <a:gd name="connsiteX26" fmla="*/ 398117 w 1070492"/>
                <a:gd name="connsiteY26" fmla="*/ 459374 h 1243901"/>
                <a:gd name="connsiteX27" fmla="*/ 303802 w 1070492"/>
                <a:gd name="connsiteY27" fmla="*/ 582329 h 1243901"/>
                <a:gd name="connsiteX28" fmla="*/ 582256 w 1070492"/>
                <a:gd name="connsiteY28" fmla="*/ 357606 h 1243901"/>
                <a:gd name="connsiteX29" fmla="*/ 471696 w 1070492"/>
                <a:gd name="connsiteY29" fmla="*/ 467687 h 1243901"/>
                <a:gd name="connsiteX30" fmla="*/ 308134 w 1070492"/>
                <a:gd name="connsiteY30" fmla="*/ 600843 h 1243901"/>
                <a:gd name="connsiteX31" fmla="*/ 400509 w 1070492"/>
                <a:gd name="connsiteY31" fmla="*/ 693192 h 1243901"/>
                <a:gd name="connsiteX32" fmla="*/ 414935 w 1070492"/>
                <a:gd name="connsiteY32" fmla="*/ 677591 h 1243901"/>
                <a:gd name="connsiteX33" fmla="*/ 421003 w 1070492"/>
                <a:gd name="connsiteY33" fmla="*/ 681710 h 1243901"/>
                <a:gd name="connsiteX34" fmla="*/ 178273 w 1070492"/>
                <a:gd name="connsiteY34" fmla="*/ 900623 h 1243901"/>
                <a:gd name="connsiteX35" fmla="*/ 428509 w 1070492"/>
                <a:gd name="connsiteY35" fmla="*/ 688134 h 1243901"/>
                <a:gd name="connsiteX36" fmla="*/ 442354 w 1070492"/>
                <a:gd name="connsiteY36" fmla="*/ 703282 h 1243901"/>
                <a:gd name="connsiteX37" fmla="*/ 190533 w 1070492"/>
                <a:gd name="connsiteY37" fmla="*/ 923712 h 1243901"/>
                <a:gd name="connsiteX38" fmla="*/ 173030 w 1070492"/>
                <a:gd name="connsiteY38" fmla="*/ 905134 h 1243901"/>
                <a:gd name="connsiteX39" fmla="*/ 1416 w 1070492"/>
                <a:gd name="connsiteY39" fmla="*/ 1091342 h 1243901"/>
                <a:gd name="connsiteX40" fmla="*/ 453536 w 1070492"/>
                <a:gd name="connsiteY40" fmla="*/ 734577 h 1243901"/>
                <a:gd name="connsiteX41" fmla="*/ 265497 w 1070492"/>
                <a:gd name="connsiteY41" fmla="*/ 900159 h 1243901"/>
                <a:gd name="connsiteX42" fmla="*/ 170 w 1070492"/>
                <a:gd name="connsiteY42" fmla="*/ 1115427 h 1243901"/>
                <a:gd name="connsiteX43" fmla="*/ 88568 w 1070492"/>
                <a:gd name="connsiteY43" fmla="*/ 1211835 h 1243901"/>
                <a:gd name="connsiteX44" fmla="*/ 112093 w 1070492"/>
                <a:gd name="connsiteY44" fmla="*/ 1187511 h 1243901"/>
                <a:gd name="connsiteX45" fmla="*/ 139676 w 1070492"/>
                <a:gd name="connsiteY45" fmla="*/ 1215779 h 1243901"/>
                <a:gd name="connsiteX46" fmla="*/ 525584 w 1070492"/>
                <a:gd name="connsiteY46" fmla="*/ 913018 h 1243901"/>
                <a:gd name="connsiteX47" fmla="*/ 146821 w 1070492"/>
                <a:gd name="connsiteY47" fmla="*/ 1226044 h 1243901"/>
                <a:gd name="connsiteX48" fmla="*/ 234848 w 1070492"/>
                <a:gd name="connsiteY48" fmla="*/ 1203765 h 1243901"/>
                <a:gd name="connsiteX49" fmla="*/ 599270 w 1070492"/>
                <a:gd name="connsiteY49" fmla="*/ 912194 h 1243901"/>
                <a:gd name="connsiteX50" fmla="*/ 799862 w 1070492"/>
                <a:gd name="connsiteY50" fmla="*/ 726500 h 1243901"/>
                <a:gd name="connsiteX51" fmla="*/ 1070492 w 1070492"/>
                <a:gd name="connsiteY51" fmla="*/ 405108 h 124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70492" h="1243901">
                  <a:moveTo>
                    <a:pt x="1070492" y="405108"/>
                  </a:moveTo>
                  <a:cubicBezTo>
                    <a:pt x="1052718" y="347726"/>
                    <a:pt x="972383" y="360236"/>
                    <a:pt x="928328" y="381548"/>
                  </a:cubicBezTo>
                  <a:cubicBezTo>
                    <a:pt x="923777" y="377019"/>
                    <a:pt x="914662" y="367938"/>
                    <a:pt x="910114" y="363406"/>
                  </a:cubicBezTo>
                  <a:cubicBezTo>
                    <a:pt x="928010" y="349543"/>
                    <a:pt x="949233" y="331451"/>
                    <a:pt x="936070" y="310139"/>
                  </a:cubicBezTo>
                  <a:cubicBezTo>
                    <a:pt x="965151" y="281350"/>
                    <a:pt x="992174" y="253032"/>
                    <a:pt x="1004930" y="219457"/>
                  </a:cubicBezTo>
                  <a:cubicBezTo>
                    <a:pt x="1024546" y="160372"/>
                    <a:pt x="944039" y="114879"/>
                    <a:pt x="881950" y="134695"/>
                  </a:cubicBezTo>
                  <a:cubicBezTo>
                    <a:pt x="877235" y="130337"/>
                    <a:pt x="867787" y="121604"/>
                    <a:pt x="863080" y="117246"/>
                  </a:cubicBezTo>
                  <a:cubicBezTo>
                    <a:pt x="911014" y="84341"/>
                    <a:pt x="844577" y="61516"/>
                    <a:pt x="825781" y="34505"/>
                  </a:cubicBezTo>
                  <a:cubicBezTo>
                    <a:pt x="817680" y="43267"/>
                    <a:pt x="808664" y="51191"/>
                    <a:pt x="798524" y="58076"/>
                  </a:cubicBezTo>
                  <a:cubicBezTo>
                    <a:pt x="790968" y="43210"/>
                    <a:pt x="777576" y="26831"/>
                    <a:pt x="759031" y="23758"/>
                  </a:cubicBezTo>
                  <a:cubicBezTo>
                    <a:pt x="756996" y="25792"/>
                    <a:pt x="752938" y="29850"/>
                    <a:pt x="752938" y="29850"/>
                  </a:cubicBezTo>
                  <a:cubicBezTo>
                    <a:pt x="747648" y="26163"/>
                    <a:pt x="743269" y="20863"/>
                    <a:pt x="739114" y="15745"/>
                  </a:cubicBezTo>
                  <a:cubicBezTo>
                    <a:pt x="703173" y="38499"/>
                    <a:pt x="674312" y="69754"/>
                    <a:pt x="634948" y="87332"/>
                  </a:cubicBezTo>
                  <a:cubicBezTo>
                    <a:pt x="672628" y="66649"/>
                    <a:pt x="704336" y="40390"/>
                    <a:pt x="735181" y="10969"/>
                  </a:cubicBezTo>
                  <a:cubicBezTo>
                    <a:pt x="716236" y="-14190"/>
                    <a:pt x="706595" y="9856"/>
                    <a:pt x="690406" y="24207"/>
                  </a:cubicBezTo>
                  <a:cubicBezTo>
                    <a:pt x="658972" y="37456"/>
                    <a:pt x="636864" y="64115"/>
                    <a:pt x="607700" y="79644"/>
                  </a:cubicBezTo>
                  <a:cubicBezTo>
                    <a:pt x="586906" y="91344"/>
                    <a:pt x="572922" y="109872"/>
                    <a:pt x="558938" y="128406"/>
                  </a:cubicBezTo>
                  <a:cubicBezTo>
                    <a:pt x="541138" y="155290"/>
                    <a:pt x="507667" y="170587"/>
                    <a:pt x="498476" y="197956"/>
                  </a:cubicBezTo>
                  <a:cubicBezTo>
                    <a:pt x="491305" y="223304"/>
                    <a:pt x="529224" y="249024"/>
                    <a:pt x="556843" y="244134"/>
                  </a:cubicBezTo>
                  <a:cubicBezTo>
                    <a:pt x="559113" y="246404"/>
                    <a:pt x="563664" y="250955"/>
                    <a:pt x="565930" y="253221"/>
                  </a:cubicBezTo>
                  <a:cubicBezTo>
                    <a:pt x="552256" y="260916"/>
                    <a:pt x="560908" y="269864"/>
                    <a:pt x="571091" y="278894"/>
                  </a:cubicBezTo>
                  <a:cubicBezTo>
                    <a:pt x="516839" y="340092"/>
                    <a:pt x="461906" y="399886"/>
                    <a:pt x="401240" y="456447"/>
                  </a:cubicBezTo>
                  <a:cubicBezTo>
                    <a:pt x="465561" y="401650"/>
                    <a:pt x="523928" y="347134"/>
                    <a:pt x="578847" y="285836"/>
                  </a:cubicBezTo>
                  <a:cubicBezTo>
                    <a:pt x="581395" y="288217"/>
                    <a:pt x="583690" y="290587"/>
                    <a:pt x="585314" y="292921"/>
                  </a:cubicBezTo>
                  <a:cubicBezTo>
                    <a:pt x="591792" y="286443"/>
                    <a:pt x="599770" y="281453"/>
                    <a:pt x="610295" y="279016"/>
                  </a:cubicBezTo>
                  <a:cubicBezTo>
                    <a:pt x="557089" y="356738"/>
                    <a:pt x="468388" y="395739"/>
                    <a:pt x="416859" y="476706"/>
                  </a:cubicBezTo>
                  <a:cubicBezTo>
                    <a:pt x="412180" y="472377"/>
                    <a:pt x="402882" y="463775"/>
                    <a:pt x="398117" y="459374"/>
                  </a:cubicBezTo>
                  <a:cubicBezTo>
                    <a:pt x="367144" y="500145"/>
                    <a:pt x="289446" y="519779"/>
                    <a:pt x="303802" y="582329"/>
                  </a:cubicBezTo>
                  <a:cubicBezTo>
                    <a:pt x="413158" y="529627"/>
                    <a:pt x="493747" y="435867"/>
                    <a:pt x="582256" y="357606"/>
                  </a:cubicBezTo>
                  <a:cubicBezTo>
                    <a:pt x="548587" y="394019"/>
                    <a:pt x="514819" y="439993"/>
                    <a:pt x="471696" y="467687"/>
                  </a:cubicBezTo>
                  <a:cubicBezTo>
                    <a:pt x="410799" y="512951"/>
                    <a:pt x="371677" y="568766"/>
                    <a:pt x="308134" y="600843"/>
                  </a:cubicBezTo>
                  <a:cubicBezTo>
                    <a:pt x="319270" y="644019"/>
                    <a:pt x="347988" y="690454"/>
                    <a:pt x="400509" y="693192"/>
                  </a:cubicBezTo>
                  <a:cubicBezTo>
                    <a:pt x="405320" y="687988"/>
                    <a:pt x="414935" y="677591"/>
                    <a:pt x="414935" y="677591"/>
                  </a:cubicBezTo>
                  <a:cubicBezTo>
                    <a:pt x="417041" y="678822"/>
                    <a:pt x="419043" y="680228"/>
                    <a:pt x="421003" y="681710"/>
                  </a:cubicBezTo>
                  <a:cubicBezTo>
                    <a:pt x="342181" y="755710"/>
                    <a:pt x="262253" y="828589"/>
                    <a:pt x="178273" y="900623"/>
                  </a:cubicBezTo>
                  <a:cubicBezTo>
                    <a:pt x="265882" y="829624"/>
                    <a:pt x="348270" y="760981"/>
                    <a:pt x="428509" y="688134"/>
                  </a:cubicBezTo>
                  <a:cubicBezTo>
                    <a:pt x="433427" y="692842"/>
                    <a:pt x="437967" y="698064"/>
                    <a:pt x="442354" y="703282"/>
                  </a:cubicBezTo>
                  <a:cubicBezTo>
                    <a:pt x="358253" y="775194"/>
                    <a:pt x="265376" y="835581"/>
                    <a:pt x="190533" y="923712"/>
                  </a:cubicBezTo>
                  <a:cubicBezTo>
                    <a:pt x="186161" y="919072"/>
                    <a:pt x="177473" y="909849"/>
                    <a:pt x="173030" y="905134"/>
                  </a:cubicBezTo>
                  <a:cubicBezTo>
                    <a:pt x="119467" y="964550"/>
                    <a:pt x="11495" y="1002584"/>
                    <a:pt x="1416" y="1091342"/>
                  </a:cubicBezTo>
                  <a:cubicBezTo>
                    <a:pt x="164542" y="989820"/>
                    <a:pt x="306246" y="855151"/>
                    <a:pt x="453536" y="734577"/>
                  </a:cubicBezTo>
                  <a:cubicBezTo>
                    <a:pt x="395076" y="788536"/>
                    <a:pt x="332637" y="855090"/>
                    <a:pt x="265497" y="900159"/>
                  </a:cubicBezTo>
                  <a:cubicBezTo>
                    <a:pt x="170792" y="970182"/>
                    <a:pt x="97099" y="1051507"/>
                    <a:pt x="170" y="1115427"/>
                  </a:cubicBezTo>
                  <a:cubicBezTo>
                    <a:pt x="-2250" y="1166338"/>
                    <a:pt x="20815" y="1223902"/>
                    <a:pt x="88568" y="1211835"/>
                  </a:cubicBezTo>
                  <a:cubicBezTo>
                    <a:pt x="93123" y="1207070"/>
                    <a:pt x="108499" y="1190869"/>
                    <a:pt x="112093" y="1187511"/>
                  </a:cubicBezTo>
                  <a:cubicBezTo>
                    <a:pt x="124282" y="1193261"/>
                    <a:pt x="132198" y="1204703"/>
                    <a:pt x="139676" y="1215779"/>
                  </a:cubicBezTo>
                  <a:cubicBezTo>
                    <a:pt x="266446" y="1114649"/>
                    <a:pt x="388116" y="998654"/>
                    <a:pt x="525584" y="913018"/>
                  </a:cubicBezTo>
                  <a:cubicBezTo>
                    <a:pt x="389690" y="1006385"/>
                    <a:pt x="264084" y="1110898"/>
                    <a:pt x="146821" y="1226044"/>
                  </a:cubicBezTo>
                  <a:cubicBezTo>
                    <a:pt x="171770" y="1265376"/>
                    <a:pt x="212494" y="1231419"/>
                    <a:pt x="234848" y="1203765"/>
                  </a:cubicBezTo>
                  <a:cubicBezTo>
                    <a:pt x="346289" y="1096710"/>
                    <a:pt x="477771" y="1008487"/>
                    <a:pt x="599270" y="912194"/>
                  </a:cubicBezTo>
                  <a:cubicBezTo>
                    <a:pt x="674691" y="860030"/>
                    <a:pt x="737319" y="793572"/>
                    <a:pt x="799862" y="726500"/>
                  </a:cubicBezTo>
                  <a:cubicBezTo>
                    <a:pt x="886665" y="614031"/>
                    <a:pt x="1057040" y="540181"/>
                    <a:pt x="1070492" y="405108"/>
                  </a:cubicBezTo>
                  <a:close/>
                </a:path>
              </a:pathLst>
            </a:custGeom>
            <a:solidFill>
              <a:srgbClr val="0002E0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1" name="Forma libre: forma 1060">
              <a:extLst>
                <a:ext uri="{FF2B5EF4-FFF2-40B4-BE49-F238E27FC236}">
                  <a16:creationId xmlns:a16="http://schemas.microsoft.com/office/drawing/2014/main" id="{3A21ADD4-8A67-4EFF-36EA-C8DA6E763481}"/>
                </a:ext>
              </a:extLst>
            </p:cNvPr>
            <p:cNvSpPr/>
            <p:nvPr/>
          </p:nvSpPr>
          <p:spPr>
            <a:xfrm>
              <a:off x="6861637" y="1500518"/>
              <a:ext cx="256260" cy="201154"/>
            </a:xfrm>
            <a:custGeom>
              <a:avLst/>
              <a:gdLst>
                <a:gd name="connsiteX0" fmla="*/ 179113 w 256260"/>
                <a:gd name="connsiteY0" fmla="*/ 93037 h 201154"/>
                <a:gd name="connsiteX1" fmla="*/ 245318 w 256260"/>
                <a:gd name="connsiteY1" fmla="*/ 22735 h 201154"/>
                <a:gd name="connsiteX2" fmla="*/ 252838 w 256260"/>
                <a:gd name="connsiteY2" fmla="*/ 19312 h 201154"/>
                <a:gd name="connsiteX3" fmla="*/ 252410 w 256260"/>
                <a:gd name="connsiteY3" fmla="*/ 6159 h 201154"/>
                <a:gd name="connsiteX4" fmla="*/ 25134 w 256260"/>
                <a:gd name="connsiteY4" fmla="*/ 175917 h 201154"/>
                <a:gd name="connsiteX5" fmla="*/ 179113 w 256260"/>
                <a:gd name="connsiteY5" fmla="*/ 93037 h 20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60" h="201154">
                  <a:moveTo>
                    <a:pt x="179113" y="93037"/>
                  </a:moveTo>
                  <a:cubicBezTo>
                    <a:pt x="188346" y="32093"/>
                    <a:pt x="231412" y="22820"/>
                    <a:pt x="245318" y="22735"/>
                  </a:cubicBezTo>
                  <a:cubicBezTo>
                    <a:pt x="247887" y="22724"/>
                    <a:pt x="250668" y="21475"/>
                    <a:pt x="252838" y="19312"/>
                  </a:cubicBezTo>
                  <a:cubicBezTo>
                    <a:pt x="257588" y="14561"/>
                    <a:pt x="257346" y="7769"/>
                    <a:pt x="252410" y="6159"/>
                  </a:cubicBezTo>
                  <a:cubicBezTo>
                    <a:pt x="153100" y="-26260"/>
                    <a:pt x="-75756" y="75027"/>
                    <a:pt x="25134" y="175917"/>
                  </a:cubicBezTo>
                  <a:cubicBezTo>
                    <a:pt x="95312" y="246098"/>
                    <a:pt x="169875" y="153988"/>
                    <a:pt x="179113" y="93037"/>
                  </a:cubicBezTo>
                  <a:close/>
                </a:path>
              </a:pathLst>
            </a:custGeom>
            <a:solidFill>
              <a:srgbClr val="FFFF8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2" name="Forma libre: forma 1061">
              <a:extLst>
                <a:ext uri="{FF2B5EF4-FFF2-40B4-BE49-F238E27FC236}">
                  <a16:creationId xmlns:a16="http://schemas.microsoft.com/office/drawing/2014/main" id="{83EB76AD-F932-3B3D-08D1-71B8EDEDEE41}"/>
                </a:ext>
              </a:extLst>
            </p:cNvPr>
            <p:cNvSpPr/>
            <p:nvPr/>
          </p:nvSpPr>
          <p:spPr>
            <a:xfrm>
              <a:off x="6557460" y="1644937"/>
              <a:ext cx="337202" cy="328868"/>
            </a:xfrm>
            <a:custGeom>
              <a:avLst/>
              <a:gdLst>
                <a:gd name="connsiteX0" fmla="*/ 65887 w 337202"/>
                <a:gd name="connsiteY0" fmla="*/ 317237 h 328868"/>
                <a:gd name="connsiteX1" fmla="*/ 337124 w 337202"/>
                <a:gd name="connsiteY1" fmla="*/ 55183 h 328868"/>
                <a:gd name="connsiteX2" fmla="*/ 337203 w 337202"/>
                <a:gd name="connsiteY2" fmla="*/ 28018 h 328868"/>
                <a:gd name="connsiteX3" fmla="*/ 307961 w 337202"/>
                <a:gd name="connsiteY3" fmla="*/ 0 h 328868"/>
                <a:gd name="connsiteX4" fmla="*/ 0 w 337202"/>
                <a:gd name="connsiteY4" fmla="*/ 284236 h 328868"/>
                <a:gd name="connsiteX5" fmla="*/ 12007 w 337202"/>
                <a:gd name="connsiteY5" fmla="*/ 328869 h 3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02" h="328868">
                  <a:moveTo>
                    <a:pt x="65887" y="317237"/>
                  </a:moveTo>
                  <a:lnTo>
                    <a:pt x="337124" y="55183"/>
                  </a:lnTo>
                  <a:lnTo>
                    <a:pt x="337203" y="28018"/>
                  </a:lnTo>
                  <a:lnTo>
                    <a:pt x="307961" y="0"/>
                  </a:lnTo>
                  <a:lnTo>
                    <a:pt x="0" y="284236"/>
                  </a:lnTo>
                  <a:lnTo>
                    <a:pt x="12007" y="328869"/>
                  </a:lnTo>
                  <a:close/>
                </a:path>
              </a:pathLst>
            </a:custGeom>
            <a:solidFill>
              <a:srgbClr val="D1D1D1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3" name="Forma libre: forma 1062">
              <a:extLst>
                <a:ext uri="{FF2B5EF4-FFF2-40B4-BE49-F238E27FC236}">
                  <a16:creationId xmlns:a16="http://schemas.microsoft.com/office/drawing/2014/main" id="{553BB61E-0F38-09C4-3B26-CF25DD6558E3}"/>
                </a:ext>
              </a:extLst>
            </p:cNvPr>
            <p:cNvSpPr/>
            <p:nvPr/>
          </p:nvSpPr>
          <p:spPr>
            <a:xfrm>
              <a:off x="6548958" y="1672948"/>
              <a:ext cx="372719" cy="335168"/>
            </a:xfrm>
            <a:custGeom>
              <a:avLst/>
              <a:gdLst>
                <a:gd name="connsiteX0" fmla="*/ 87424 w 372719"/>
                <a:gd name="connsiteY0" fmla="*/ 335169 h 335168"/>
                <a:gd name="connsiteX1" fmla="*/ 0 w 372719"/>
                <a:gd name="connsiteY1" fmla="*/ 318461 h 335168"/>
                <a:gd name="connsiteX2" fmla="*/ 345698 w 372719"/>
                <a:gd name="connsiteY2" fmla="*/ 0 h 335168"/>
                <a:gd name="connsiteX3" fmla="*/ 372720 w 372719"/>
                <a:gd name="connsiteY3" fmla="*/ 25870 h 335168"/>
                <a:gd name="connsiteX4" fmla="*/ 87481 w 372719"/>
                <a:gd name="connsiteY4" fmla="*/ 335151 h 3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19" h="335168">
                  <a:moveTo>
                    <a:pt x="87424" y="335169"/>
                  </a:moveTo>
                  <a:lnTo>
                    <a:pt x="0" y="318461"/>
                  </a:lnTo>
                  <a:lnTo>
                    <a:pt x="345698" y="0"/>
                  </a:lnTo>
                  <a:lnTo>
                    <a:pt x="372720" y="25870"/>
                  </a:lnTo>
                  <a:lnTo>
                    <a:pt x="87481" y="335151"/>
                  </a:lnTo>
                  <a:close/>
                </a:path>
              </a:pathLst>
            </a:custGeom>
            <a:solidFill>
              <a:srgbClr val="E6E6E6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4" name="Forma libre: forma 1063">
              <a:extLst>
                <a:ext uri="{FF2B5EF4-FFF2-40B4-BE49-F238E27FC236}">
                  <a16:creationId xmlns:a16="http://schemas.microsoft.com/office/drawing/2014/main" id="{539F09EA-B451-9D53-0A0D-CE277E743C5D}"/>
                </a:ext>
              </a:extLst>
            </p:cNvPr>
            <p:cNvSpPr/>
            <p:nvPr/>
          </p:nvSpPr>
          <p:spPr>
            <a:xfrm>
              <a:off x="5712906" y="1927585"/>
              <a:ext cx="925096" cy="925117"/>
            </a:xfrm>
            <a:custGeom>
              <a:avLst/>
              <a:gdLst>
                <a:gd name="connsiteX0" fmla="*/ 846142 w 925096"/>
                <a:gd name="connsiteY0" fmla="*/ 0 h 925117"/>
                <a:gd name="connsiteX1" fmla="*/ 925097 w 925096"/>
                <a:gd name="connsiteY1" fmla="*/ 78958 h 925117"/>
                <a:gd name="connsiteX2" fmla="*/ 67223 w 925096"/>
                <a:gd name="connsiteY2" fmla="*/ 913885 h 925117"/>
                <a:gd name="connsiteX3" fmla="*/ 11598 w 925096"/>
                <a:gd name="connsiteY3" fmla="*/ 913517 h 925117"/>
                <a:gd name="connsiteX4" fmla="*/ 11598 w 925096"/>
                <a:gd name="connsiteY4" fmla="*/ 913517 h 925117"/>
                <a:gd name="connsiteX5" fmla="*/ 11230 w 925096"/>
                <a:gd name="connsiteY5" fmla="*/ 857887 h 925117"/>
                <a:gd name="connsiteX6" fmla="*/ 846142 w 925096"/>
                <a:gd name="connsiteY6" fmla="*/ 0 h 92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096" h="925117">
                  <a:moveTo>
                    <a:pt x="846142" y="0"/>
                  </a:moveTo>
                  <a:lnTo>
                    <a:pt x="925097" y="78958"/>
                  </a:lnTo>
                  <a:lnTo>
                    <a:pt x="67223" y="913885"/>
                  </a:lnTo>
                  <a:cubicBezTo>
                    <a:pt x="51701" y="929000"/>
                    <a:pt x="26917" y="928843"/>
                    <a:pt x="11598" y="913517"/>
                  </a:cubicBezTo>
                  <a:lnTo>
                    <a:pt x="11598" y="913517"/>
                  </a:lnTo>
                  <a:cubicBezTo>
                    <a:pt x="-3721" y="898198"/>
                    <a:pt x="-3886" y="873406"/>
                    <a:pt x="11230" y="857887"/>
                  </a:cubicBezTo>
                  <a:lnTo>
                    <a:pt x="846142" y="0"/>
                  </a:lnTo>
                  <a:close/>
                </a:path>
              </a:pathLst>
            </a:custGeom>
            <a:solidFill>
              <a:srgbClr val="0002E0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5" name="Forma libre: forma 1064">
              <a:extLst>
                <a:ext uri="{FF2B5EF4-FFF2-40B4-BE49-F238E27FC236}">
                  <a16:creationId xmlns:a16="http://schemas.microsoft.com/office/drawing/2014/main" id="{FC2E9F24-A5C0-4950-F174-7B8EEAD04224}"/>
                </a:ext>
              </a:extLst>
            </p:cNvPr>
            <p:cNvSpPr/>
            <p:nvPr/>
          </p:nvSpPr>
          <p:spPr>
            <a:xfrm>
              <a:off x="6265991" y="2053397"/>
              <a:ext cx="271394" cy="271382"/>
            </a:xfrm>
            <a:custGeom>
              <a:avLst/>
              <a:gdLst>
                <a:gd name="connsiteX0" fmla="*/ 7144 w 271394"/>
                <a:gd name="connsiteY0" fmla="*/ 271383 h 271382"/>
                <a:gd name="connsiteX1" fmla="*/ 2093 w 271394"/>
                <a:gd name="connsiteY1" fmla="*/ 269295 h 271382"/>
                <a:gd name="connsiteX2" fmla="*/ 2093 w 271394"/>
                <a:gd name="connsiteY2" fmla="*/ 259194 h 271382"/>
                <a:gd name="connsiteX3" fmla="*/ 259204 w 271394"/>
                <a:gd name="connsiteY3" fmla="*/ 2091 h 271382"/>
                <a:gd name="connsiteX4" fmla="*/ 269301 w 271394"/>
                <a:gd name="connsiteY4" fmla="*/ 2091 h 271382"/>
                <a:gd name="connsiteX5" fmla="*/ 269301 w 271394"/>
                <a:gd name="connsiteY5" fmla="*/ 12191 h 271382"/>
                <a:gd name="connsiteX6" fmla="*/ 12191 w 271394"/>
                <a:gd name="connsiteY6" fmla="*/ 269295 h 271382"/>
                <a:gd name="connsiteX7" fmla="*/ 7144 w 271394"/>
                <a:gd name="connsiteY7" fmla="*/ 271383 h 27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394" h="271382">
                  <a:moveTo>
                    <a:pt x="7144" y="271383"/>
                  </a:moveTo>
                  <a:cubicBezTo>
                    <a:pt x="5320" y="271383"/>
                    <a:pt x="3489" y="270690"/>
                    <a:pt x="2093" y="269295"/>
                  </a:cubicBezTo>
                  <a:cubicBezTo>
                    <a:pt x="-698" y="266504"/>
                    <a:pt x="-698" y="261985"/>
                    <a:pt x="2093" y="259194"/>
                  </a:cubicBezTo>
                  <a:lnTo>
                    <a:pt x="259204" y="2091"/>
                  </a:lnTo>
                  <a:cubicBezTo>
                    <a:pt x="261991" y="-697"/>
                    <a:pt x="266513" y="-697"/>
                    <a:pt x="269301" y="2091"/>
                  </a:cubicBezTo>
                  <a:cubicBezTo>
                    <a:pt x="272092" y="4882"/>
                    <a:pt x="272092" y="9400"/>
                    <a:pt x="269301" y="12191"/>
                  </a:cubicBezTo>
                  <a:lnTo>
                    <a:pt x="12191" y="269295"/>
                  </a:lnTo>
                  <a:cubicBezTo>
                    <a:pt x="10799" y="270690"/>
                    <a:pt x="8968" y="271383"/>
                    <a:pt x="7144" y="271383"/>
                  </a:cubicBezTo>
                  <a:close/>
                </a:path>
              </a:pathLst>
            </a:custGeom>
            <a:solidFill>
              <a:srgbClr val="737373"/>
            </a:solidFill>
            <a:ln w="3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27" name="Gráfico 1126" descr="Caballete contorno">
            <a:extLst>
              <a:ext uri="{FF2B5EF4-FFF2-40B4-BE49-F238E27FC236}">
                <a16:creationId xmlns:a16="http://schemas.microsoft.com/office/drawing/2014/main" id="{180609C1-FC1A-00C5-CD0B-8EA240DB47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36959" y="2518990"/>
            <a:ext cx="914400" cy="914400"/>
          </a:xfrm>
          <a:prstGeom prst="rect">
            <a:avLst/>
          </a:prstGeom>
        </p:spPr>
      </p:pic>
      <p:pic>
        <p:nvPicPr>
          <p:cNvPr id="4" name="Gráfico 3" descr="Profesor con relleno sólido">
            <a:extLst>
              <a:ext uri="{FF2B5EF4-FFF2-40B4-BE49-F238E27FC236}">
                <a16:creationId xmlns:a16="http://schemas.microsoft.com/office/drawing/2014/main" id="{4012045A-5A7F-40B3-93A9-6635BEEB81D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2468876" y="882626"/>
            <a:ext cx="508598" cy="508598"/>
          </a:xfrm>
          <a:prstGeom prst="rect">
            <a:avLst/>
          </a:prstGeom>
        </p:spPr>
      </p:pic>
      <p:pic>
        <p:nvPicPr>
          <p:cNvPr id="9" name="Gráfico 8" descr="Profesora con relleno sólido">
            <a:extLst>
              <a:ext uri="{FF2B5EF4-FFF2-40B4-BE49-F238E27FC236}">
                <a16:creationId xmlns:a16="http://schemas.microsoft.com/office/drawing/2014/main" id="{24302C40-64D4-1ED7-7FAF-64598E7380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96074" y="867128"/>
            <a:ext cx="545665" cy="545665"/>
          </a:xfrm>
          <a:prstGeom prst="rect">
            <a:avLst/>
          </a:prstGeom>
        </p:spPr>
      </p:pic>
      <p:pic>
        <p:nvPicPr>
          <p:cNvPr id="28" name="Gráfico 27" descr="Llave inglesa contorno">
            <a:extLst>
              <a:ext uri="{FF2B5EF4-FFF2-40B4-BE49-F238E27FC236}">
                <a16:creationId xmlns:a16="http://schemas.microsoft.com/office/drawing/2014/main" id="{98D6713B-7E44-D404-2D12-1A61C39B3C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16719" y="2044467"/>
            <a:ext cx="415835" cy="415835"/>
          </a:xfrm>
          <a:prstGeom prst="rect">
            <a:avLst/>
          </a:prstGeom>
        </p:spPr>
      </p:pic>
      <p:pic>
        <p:nvPicPr>
          <p:cNvPr id="36" name="Gráfico 35" descr="Caballete contorno">
            <a:extLst>
              <a:ext uri="{FF2B5EF4-FFF2-40B4-BE49-F238E27FC236}">
                <a16:creationId xmlns:a16="http://schemas.microsoft.com/office/drawing/2014/main" id="{65F30019-CF95-CFE9-5242-C93C70AEE0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11626" y="2003532"/>
            <a:ext cx="491362" cy="491362"/>
          </a:xfrm>
          <a:prstGeom prst="rect">
            <a:avLst/>
          </a:prstGeom>
        </p:spPr>
      </p:pic>
      <p:sp>
        <p:nvSpPr>
          <p:cNvPr id="1042" name="CuadroTexto 1041">
            <a:extLst>
              <a:ext uri="{FF2B5EF4-FFF2-40B4-BE49-F238E27FC236}">
                <a16:creationId xmlns:a16="http://schemas.microsoft.com/office/drawing/2014/main" id="{E9DC54F0-AE30-D38C-287C-C0E273038B8C}"/>
              </a:ext>
            </a:extLst>
          </p:cNvPr>
          <p:cNvSpPr txBox="1"/>
          <p:nvPr/>
        </p:nvSpPr>
        <p:spPr>
          <a:xfrm>
            <a:off x="3196063" y="2751558"/>
            <a:ext cx="245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Reputation</a:t>
            </a:r>
          </a:p>
        </p:txBody>
      </p:sp>
      <p:pic>
        <p:nvPicPr>
          <p:cNvPr id="1129" name="Gráfico 1128" descr="Cara guiñando un ojo con relleno sólido con relleno sólido">
            <a:extLst>
              <a:ext uri="{FF2B5EF4-FFF2-40B4-BE49-F238E27FC236}">
                <a16:creationId xmlns:a16="http://schemas.microsoft.com/office/drawing/2014/main" id="{0A56463C-0E96-2483-F6D7-A2FD49B0E05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87472" y="2646924"/>
            <a:ext cx="445052" cy="445052"/>
          </a:xfrm>
          <a:prstGeom prst="rect">
            <a:avLst/>
          </a:prstGeom>
        </p:spPr>
      </p:pic>
      <p:pic>
        <p:nvPicPr>
          <p:cNvPr id="1131" name="Gráfico 1130" descr="Manos aplaudiendo con relleno sólido">
            <a:extLst>
              <a:ext uri="{FF2B5EF4-FFF2-40B4-BE49-F238E27FC236}">
                <a16:creationId xmlns:a16="http://schemas.microsoft.com/office/drawing/2014/main" id="{8A6D3320-145F-4A29-CA07-9BDDE25C00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48431" y="2564394"/>
            <a:ext cx="535279" cy="535279"/>
          </a:xfrm>
          <a:prstGeom prst="rect">
            <a:avLst/>
          </a:prstGeom>
        </p:spPr>
      </p:pic>
      <p:pic>
        <p:nvPicPr>
          <p:cNvPr id="1133" name="Gráfico 1132" descr="Colegiala con relleno sólido">
            <a:extLst>
              <a:ext uri="{FF2B5EF4-FFF2-40B4-BE49-F238E27FC236}">
                <a16:creationId xmlns:a16="http://schemas.microsoft.com/office/drawing/2014/main" id="{AB33AA83-FA05-842F-1BF2-558BF594A53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89391" y="6023244"/>
            <a:ext cx="573718" cy="573718"/>
          </a:xfrm>
          <a:prstGeom prst="rect">
            <a:avLst/>
          </a:prstGeom>
        </p:spPr>
      </p:pic>
      <p:pic>
        <p:nvPicPr>
          <p:cNvPr id="1137" name="Gráfico 1136" descr="Colegial con relleno sólido">
            <a:extLst>
              <a:ext uri="{FF2B5EF4-FFF2-40B4-BE49-F238E27FC236}">
                <a16:creationId xmlns:a16="http://schemas.microsoft.com/office/drawing/2014/main" id="{12FDA1F9-2D9C-D6FB-C8C2-42870EC1AFF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226137" y="6100194"/>
            <a:ext cx="575302" cy="575302"/>
          </a:xfrm>
          <a:prstGeom prst="rect">
            <a:avLst/>
          </a:prstGeom>
        </p:spPr>
      </p:pic>
      <p:pic>
        <p:nvPicPr>
          <p:cNvPr id="1139" name="Gráfico 1138" descr="Colegiala contorno">
            <a:extLst>
              <a:ext uri="{FF2B5EF4-FFF2-40B4-BE49-F238E27FC236}">
                <a16:creationId xmlns:a16="http://schemas.microsoft.com/office/drawing/2014/main" id="{8B6D118C-CF24-B326-5251-492EC78E128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012426" y="5990812"/>
            <a:ext cx="535808" cy="535808"/>
          </a:xfrm>
          <a:prstGeom prst="rect">
            <a:avLst/>
          </a:prstGeom>
        </p:spPr>
      </p:pic>
      <p:pic>
        <p:nvPicPr>
          <p:cNvPr id="1141" name="Gráfico 1140" descr="Hombre artista con relleno sólido">
            <a:extLst>
              <a:ext uri="{FF2B5EF4-FFF2-40B4-BE49-F238E27FC236}">
                <a16:creationId xmlns:a16="http://schemas.microsoft.com/office/drawing/2014/main" id="{7AF723C5-6797-CAA0-4FC9-F662C564135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313496" y="5166805"/>
            <a:ext cx="549210" cy="549210"/>
          </a:xfrm>
          <a:prstGeom prst="rect">
            <a:avLst/>
          </a:prstGeom>
        </p:spPr>
      </p:pic>
      <p:pic>
        <p:nvPicPr>
          <p:cNvPr id="1145" name="Gráfico 1144" descr="Fragmento de película contorno">
            <a:extLst>
              <a:ext uri="{FF2B5EF4-FFF2-40B4-BE49-F238E27FC236}">
                <a16:creationId xmlns:a16="http://schemas.microsoft.com/office/drawing/2014/main" id="{CFE95E6D-F66F-17E5-7CDB-0CEF251E79F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rot="2358150">
            <a:off x="2745963" y="5463691"/>
            <a:ext cx="247122" cy="466773"/>
          </a:xfrm>
          <a:prstGeom prst="rect">
            <a:avLst/>
          </a:prstGeom>
        </p:spPr>
      </p:pic>
      <p:pic>
        <p:nvPicPr>
          <p:cNvPr id="1153" name="Gráfico 1152" descr="Notación musical con relleno sólido">
            <a:extLst>
              <a:ext uri="{FF2B5EF4-FFF2-40B4-BE49-F238E27FC236}">
                <a16:creationId xmlns:a16="http://schemas.microsoft.com/office/drawing/2014/main" id="{7065C305-B9E5-0361-9A89-CD1A14F06F6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212838" y="5321471"/>
            <a:ext cx="914400" cy="914400"/>
          </a:xfrm>
          <a:prstGeom prst="rect">
            <a:avLst/>
          </a:prstGeom>
        </p:spPr>
      </p:pic>
      <p:pic>
        <p:nvPicPr>
          <p:cNvPr id="1156" name="Gráfico 1155" descr="Libros en una estantería con relleno sólido">
            <a:extLst>
              <a:ext uri="{FF2B5EF4-FFF2-40B4-BE49-F238E27FC236}">
                <a16:creationId xmlns:a16="http://schemas.microsoft.com/office/drawing/2014/main" id="{C0802D7C-3DAE-DF43-9D85-3C9E5C1FC08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947218" y="3872331"/>
            <a:ext cx="662294" cy="662294"/>
          </a:xfrm>
          <a:prstGeom prst="rect">
            <a:avLst/>
          </a:prstGeom>
        </p:spPr>
      </p:pic>
      <p:pic>
        <p:nvPicPr>
          <p:cNvPr id="1162" name="Gráfico 1161" descr="Libros con relleno sólido">
            <a:extLst>
              <a:ext uri="{FF2B5EF4-FFF2-40B4-BE49-F238E27FC236}">
                <a16:creationId xmlns:a16="http://schemas.microsoft.com/office/drawing/2014/main" id="{02A2E46D-C4CE-2943-9A4C-A80EF825613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440651" y="4022125"/>
            <a:ext cx="479812" cy="479812"/>
          </a:xfrm>
          <a:prstGeom prst="rect">
            <a:avLst/>
          </a:prstGeom>
        </p:spPr>
      </p:pic>
      <p:pic>
        <p:nvPicPr>
          <p:cNvPr id="1164" name="Gráfico 1163" descr="Templo griego contorno">
            <a:extLst>
              <a:ext uri="{FF2B5EF4-FFF2-40B4-BE49-F238E27FC236}">
                <a16:creationId xmlns:a16="http://schemas.microsoft.com/office/drawing/2014/main" id="{B77EE1B4-7C91-3DAB-1838-B9B2097D042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193822" y="4543986"/>
            <a:ext cx="662294" cy="662294"/>
          </a:xfrm>
          <a:prstGeom prst="rect">
            <a:avLst/>
          </a:prstGeom>
        </p:spPr>
      </p:pic>
      <p:pic>
        <p:nvPicPr>
          <p:cNvPr id="1165" name="Gráfico 1164" descr="Templo griego contorno">
            <a:extLst>
              <a:ext uri="{FF2B5EF4-FFF2-40B4-BE49-F238E27FC236}">
                <a16:creationId xmlns:a16="http://schemas.microsoft.com/office/drawing/2014/main" id="{C2D01D92-1D02-D1F1-ADDF-842566373FD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121164" y="2609173"/>
            <a:ext cx="436803" cy="436803"/>
          </a:xfrm>
          <a:prstGeom prst="rect">
            <a:avLst/>
          </a:prstGeom>
        </p:spPr>
      </p:pic>
      <p:pic>
        <p:nvPicPr>
          <p:cNvPr id="1167" name="Gráfico 1166" descr="Baile con relleno sólido">
            <a:extLst>
              <a:ext uri="{FF2B5EF4-FFF2-40B4-BE49-F238E27FC236}">
                <a16:creationId xmlns:a16="http://schemas.microsoft.com/office/drawing/2014/main" id="{44CA5732-20BC-7CDC-78B7-528A2AC3E01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97965" y="2659371"/>
            <a:ext cx="502204" cy="502204"/>
          </a:xfrm>
          <a:prstGeom prst="rect">
            <a:avLst/>
          </a:prstGeom>
        </p:spPr>
      </p:pic>
      <p:pic>
        <p:nvPicPr>
          <p:cNvPr id="1169" name="Gráfico 1168" descr="Templo griego contorno">
            <a:extLst>
              <a:ext uri="{FF2B5EF4-FFF2-40B4-BE49-F238E27FC236}">
                <a16:creationId xmlns:a16="http://schemas.microsoft.com/office/drawing/2014/main" id="{F9A8A80B-4D26-54D4-0543-EEBCC8E853E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242539" y="3890112"/>
            <a:ext cx="642670" cy="642670"/>
          </a:xfrm>
          <a:prstGeom prst="rect">
            <a:avLst/>
          </a:prstGeom>
        </p:spPr>
      </p:pic>
      <p:pic>
        <p:nvPicPr>
          <p:cNvPr id="1173" name="Gráfico 1172" descr="Mujer artista con relleno sólido">
            <a:extLst>
              <a:ext uri="{FF2B5EF4-FFF2-40B4-BE49-F238E27FC236}">
                <a16:creationId xmlns:a16="http://schemas.microsoft.com/office/drawing/2014/main" id="{157BBE7D-1342-E433-405E-F7AAB207BFF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200237" y="5725682"/>
            <a:ext cx="614832" cy="614832"/>
          </a:xfrm>
          <a:prstGeom prst="rect">
            <a:avLst/>
          </a:prstGeom>
        </p:spPr>
      </p:pic>
      <p:pic>
        <p:nvPicPr>
          <p:cNvPr id="1180" name="Gráfico 1179" descr="Centro educativo con relleno sólido">
            <a:extLst>
              <a:ext uri="{FF2B5EF4-FFF2-40B4-BE49-F238E27FC236}">
                <a16:creationId xmlns:a16="http://schemas.microsoft.com/office/drawing/2014/main" id="{9A507A17-E813-EAB1-7129-2BDE976DBEDF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167921" y="4947936"/>
            <a:ext cx="782799" cy="782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5E4D36-2874-2065-1267-FF125D911C0B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áfico 7" descr="Éxito de grupo con relleno sólido">
            <a:extLst>
              <a:ext uri="{FF2B5EF4-FFF2-40B4-BE49-F238E27FC236}">
                <a16:creationId xmlns:a16="http://schemas.microsoft.com/office/drawing/2014/main" id="{60CFC9DD-F545-070B-012B-56134C0F6E92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2B8C13-7A2E-4F70-9548-BB681294814E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áfico 27" descr="Hospital contorno">
            <a:extLst>
              <a:ext uri="{FF2B5EF4-FFF2-40B4-BE49-F238E27FC236}">
                <a16:creationId xmlns:a16="http://schemas.microsoft.com/office/drawing/2014/main" id="{191D62C9-E054-8AF7-6588-A1C07474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3306" y="2382995"/>
            <a:ext cx="914400" cy="914400"/>
          </a:xfrm>
          <a:prstGeom prst="rect">
            <a:avLst/>
          </a:prstGeom>
        </p:spPr>
      </p:pic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5229" y="15186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709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HOSPITALS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362526" y="1129902"/>
            <a:ext cx="1367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HOSPITALS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8" name="Grupo 1077">
            <a:extLst>
              <a:ext uri="{FF2B5EF4-FFF2-40B4-BE49-F238E27FC236}">
                <a16:creationId xmlns:a16="http://schemas.microsoft.com/office/drawing/2014/main" id="{F90889F0-6500-1A4F-DAA3-9EB2CD8B308A}"/>
              </a:ext>
            </a:extLst>
          </p:cNvPr>
          <p:cNvGrpSpPr/>
          <p:nvPr/>
        </p:nvGrpSpPr>
        <p:grpSpPr>
          <a:xfrm>
            <a:off x="2169951" y="926769"/>
            <a:ext cx="691715" cy="373856"/>
            <a:chOff x="7082535" y="3562915"/>
            <a:chExt cx="691715" cy="373856"/>
          </a:xfrm>
        </p:grpSpPr>
        <p:sp>
          <p:nvSpPr>
            <p:cNvPr id="1071" name="Forma libre: forma 1070">
              <a:extLst>
                <a:ext uri="{FF2B5EF4-FFF2-40B4-BE49-F238E27FC236}">
                  <a16:creationId xmlns:a16="http://schemas.microsoft.com/office/drawing/2014/main" id="{8555F808-92F5-8076-E2C7-C2A518B42145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2" name="Forma libre: forma 1071">
              <a:extLst>
                <a:ext uri="{FF2B5EF4-FFF2-40B4-BE49-F238E27FC236}">
                  <a16:creationId xmlns:a16="http://schemas.microsoft.com/office/drawing/2014/main" id="{DE464F52-9B5C-C75D-AF5F-83F3B6CBC1FF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3" name="Forma libre: forma 1072">
              <a:extLst>
                <a:ext uri="{FF2B5EF4-FFF2-40B4-BE49-F238E27FC236}">
                  <a16:creationId xmlns:a16="http://schemas.microsoft.com/office/drawing/2014/main" id="{EE8DDE24-FAB6-4EF7-7B4F-728CD742DEAD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4" name="Forma libre: forma 1073">
              <a:extLst>
                <a:ext uri="{FF2B5EF4-FFF2-40B4-BE49-F238E27FC236}">
                  <a16:creationId xmlns:a16="http://schemas.microsoft.com/office/drawing/2014/main" id="{A93B6257-2662-331E-C8E7-71DE4A2363FF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5" name="Forma libre: forma 1074">
              <a:extLst>
                <a:ext uri="{FF2B5EF4-FFF2-40B4-BE49-F238E27FC236}">
                  <a16:creationId xmlns:a16="http://schemas.microsoft.com/office/drawing/2014/main" id="{EFDC717F-8244-D9C3-7F83-D59DAF2271CC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76" name="Forma libre: forma 1075">
              <a:extLst>
                <a:ext uri="{FF2B5EF4-FFF2-40B4-BE49-F238E27FC236}">
                  <a16:creationId xmlns:a16="http://schemas.microsoft.com/office/drawing/2014/main" id="{043D466E-1B11-7298-F7CC-8E787700702B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pic>
        <p:nvPicPr>
          <p:cNvPr id="35" name="Gráfico 34" descr="Centro educativo contorno">
            <a:extLst>
              <a:ext uri="{FF2B5EF4-FFF2-40B4-BE49-F238E27FC236}">
                <a16:creationId xmlns:a16="http://schemas.microsoft.com/office/drawing/2014/main" id="{0EF8A22F-29A8-348A-FD9C-82392D38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6607" y="4950414"/>
            <a:ext cx="633302" cy="63330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156439" y="973651"/>
            <a:ext cx="214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Attraction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156439" y="1521453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Funding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290B1023-F6DC-324B-B764-B794B28CA56F}"/>
              </a:ext>
            </a:extLst>
          </p:cNvPr>
          <p:cNvGrpSpPr/>
          <p:nvPr/>
        </p:nvGrpSpPr>
        <p:grpSpPr>
          <a:xfrm>
            <a:off x="2146745" y="1438399"/>
            <a:ext cx="696733" cy="451023"/>
            <a:chOff x="5307470" y="1610556"/>
            <a:chExt cx="1175339" cy="760844"/>
          </a:xfrm>
        </p:grpSpPr>
        <p:pic>
          <p:nvPicPr>
            <p:cNvPr id="41" name="Gráfico 40" descr="Euro con relleno sólido">
              <a:extLst>
                <a:ext uri="{FF2B5EF4-FFF2-40B4-BE49-F238E27FC236}">
                  <a16:creationId xmlns:a16="http://schemas.microsoft.com/office/drawing/2014/main" id="{34B3045B-DF9E-6715-B05F-FF2F3558A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7470" y="1660785"/>
              <a:ext cx="671166" cy="671166"/>
            </a:xfrm>
            <a:prstGeom prst="rect">
              <a:avLst/>
            </a:prstGeom>
          </p:spPr>
        </p:pic>
        <p:pic>
          <p:nvPicPr>
            <p:cNvPr id="42" name="Gráfico 41" descr="Euro con relleno sólido">
              <a:extLst>
                <a:ext uri="{FF2B5EF4-FFF2-40B4-BE49-F238E27FC236}">
                  <a16:creationId xmlns:a16="http://schemas.microsoft.com/office/drawing/2014/main" id="{356E7B79-5EF6-EC5A-A7B9-A7F15BD6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73401" y="1610556"/>
              <a:ext cx="671166" cy="671166"/>
            </a:xfrm>
            <a:prstGeom prst="rect">
              <a:avLst/>
            </a:prstGeom>
          </p:spPr>
        </p:pic>
        <p:pic>
          <p:nvPicPr>
            <p:cNvPr id="43" name="Gráfico 42" descr="Euro con relleno sólido">
              <a:extLst>
                <a:ext uri="{FF2B5EF4-FFF2-40B4-BE49-F238E27FC236}">
                  <a16:creationId xmlns:a16="http://schemas.microsoft.com/office/drawing/2014/main" id="{4B1CCECA-A9AE-F556-5A69-4A5064D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11643" y="1700234"/>
              <a:ext cx="671166" cy="671166"/>
            </a:xfrm>
            <a:prstGeom prst="rect">
              <a:avLst/>
            </a:prstGeom>
          </p:spPr>
        </p:pic>
      </p:grp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156439" y="2721078"/>
            <a:ext cx="245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benefits</a:t>
            </a: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156439" y="3264833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282748" y="3190510"/>
            <a:ext cx="516955" cy="469012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0002E0"/>
          </a:solidFill>
          <a:ln w="1260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320542" y="6201983"/>
            <a:ext cx="614637" cy="374508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156439" y="5566506"/>
            <a:ext cx="2962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training and education</a:t>
            </a: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156439" y="6277798"/>
            <a:ext cx="258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data and sample</a:t>
            </a: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156439" y="4119090"/>
            <a:ext cx="26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expertise and trials</a:t>
            </a: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156439" y="4871138"/>
            <a:ext cx="239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infrastructure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506601" y="1437556"/>
            <a:ext cx="128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HOSPITALS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Edificio con relleno sólido">
            <a:extLst>
              <a:ext uri="{FF2B5EF4-FFF2-40B4-BE49-F238E27FC236}">
                <a16:creationId xmlns:a16="http://schemas.microsoft.com/office/drawing/2014/main" id="{B8FD2DC1-2B3E-C071-F928-A133F31172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20564" y="2283718"/>
            <a:ext cx="914400" cy="9144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138156" y="978607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138156" y="1591493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138156" y="2129829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603DC5-1A68-4544-920B-BE17679A6069}"/>
              </a:ext>
            </a:extLst>
          </p:cNvPr>
          <p:cNvSpPr txBox="1"/>
          <p:nvPr/>
        </p:nvSpPr>
        <p:spPr>
          <a:xfrm>
            <a:off x="9138156" y="2696020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Health Events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138156" y="3199113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08825" y="955361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20780">
            <a:off x="8675631" y="2155591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26757" y="1986170"/>
            <a:ext cx="598034" cy="598034"/>
          </a:xfrm>
          <a:prstGeom prst="rect">
            <a:avLst/>
          </a:prstGeom>
        </p:spPr>
      </p:pic>
      <p:pic>
        <p:nvPicPr>
          <p:cNvPr id="1168" name="Gráfico 1167" descr="Periódico con relleno sólido">
            <a:extLst>
              <a:ext uri="{FF2B5EF4-FFF2-40B4-BE49-F238E27FC236}">
                <a16:creationId xmlns:a16="http://schemas.microsoft.com/office/drawing/2014/main" id="{6976805D-738C-8004-56A8-8470CCFED2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44872" y="3113786"/>
            <a:ext cx="561920" cy="561920"/>
          </a:xfrm>
          <a:prstGeom prst="rect">
            <a:avLst/>
          </a:prstGeom>
        </p:spPr>
      </p:pic>
      <p:sp>
        <p:nvSpPr>
          <p:cNvPr id="1170" name="CuadroTexto 1169">
            <a:extLst>
              <a:ext uri="{FF2B5EF4-FFF2-40B4-BE49-F238E27FC236}">
                <a16:creationId xmlns:a16="http://schemas.microsoft.com/office/drawing/2014/main" id="{462234A0-B6D7-64AA-E236-75C5C06DA938}"/>
              </a:ext>
            </a:extLst>
          </p:cNvPr>
          <p:cNvSpPr txBox="1"/>
          <p:nvPr/>
        </p:nvSpPr>
        <p:spPr>
          <a:xfrm>
            <a:off x="9138156" y="4051823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Advisors</a:t>
            </a:r>
          </a:p>
        </p:txBody>
      </p:sp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9138156" y="4556416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Agencies</a:t>
            </a: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9138156" y="5075280"/>
            <a:ext cx="285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and National Health Ministries</a:t>
            </a:r>
          </a:p>
        </p:txBody>
      </p:sp>
      <p:sp>
        <p:nvSpPr>
          <p:cNvPr id="1175" name="CuadroTexto 1174">
            <a:extLst>
              <a:ext uri="{FF2B5EF4-FFF2-40B4-BE49-F238E27FC236}">
                <a16:creationId xmlns:a16="http://schemas.microsoft.com/office/drawing/2014/main" id="{A7DE9332-8530-98BA-E266-4A6238D79967}"/>
              </a:ext>
            </a:extLst>
          </p:cNvPr>
          <p:cNvSpPr txBox="1"/>
          <p:nvPr/>
        </p:nvSpPr>
        <p:spPr>
          <a:xfrm>
            <a:off x="9138156" y="5721310"/>
            <a:ext cx="260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Biomedical Foundations</a:t>
            </a:r>
            <a:endParaRPr lang="en-GB" sz="1400" dirty="0"/>
          </a:p>
        </p:txBody>
      </p:sp>
      <p:pic>
        <p:nvPicPr>
          <p:cNvPr id="1176" name="Picture 2" descr="Access to EU Finance - Access to EU Finance - European Commission">
            <a:extLst>
              <a:ext uri="{FF2B5EF4-FFF2-40B4-BE49-F238E27FC236}">
                <a16:creationId xmlns:a16="http://schemas.microsoft.com/office/drawing/2014/main" id="{B8A001EC-71D7-2B1B-B25B-187DA6CA1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7"/>
          <a:stretch/>
        </p:blipFill>
        <p:spPr bwMode="auto">
          <a:xfrm>
            <a:off x="8320542" y="4042673"/>
            <a:ext cx="538244" cy="4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Gráfico 1177" descr="Bombilla con relleno sólido">
            <a:extLst>
              <a:ext uri="{FF2B5EF4-FFF2-40B4-BE49-F238E27FC236}">
                <a16:creationId xmlns:a16="http://schemas.microsoft.com/office/drawing/2014/main" id="{9FC96C58-50B2-1162-16E3-DFAAC5AC33D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91715" y="4562881"/>
            <a:ext cx="431276" cy="431276"/>
          </a:xfrm>
          <a:prstGeom prst="rect">
            <a:avLst/>
          </a:prstGeom>
        </p:spPr>
      </p:pic>
      <p:sp>
        <p:nvSpPr>
          <p:cNvPr id="1179" name="CuadroTexto 1178">
            <a:extLst>
              <a:ext uri="{FF2B5EF4-FFF2-40B4-BE49-F238E27FC236}">
                <a16:creationId xmlns:a16="http://schemas.microsoft.com/office/drawing/2014/main" id="{0AB50764-475B-82DB-A53E-A4AD3B65A507}"/>
              </a:ext>
            </a:extLst>
          </p:cNvPr>
          <p:cNvSpPr txBox="1"/>
          <p:nvPr/>
        </p:nvSpPr>
        <p:spPr>
          <a:xfrm>
            <a:off x="9138156" y="6245848"/>
            <a:ext cx="2745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Healthcare Associations</a:t>
            </a:r>
            <a:endParaRPr lang="en-GB" sz="1400" dirty="0"/>
          </a:p>
        </p:txBody>
      </p:sp>
      <p:pic>
        <p:nvPicPr>
          <p:cNvPr id="17" name="Gráfico 16" descr="Doctor con relleno sólido">
            <a:extLst>
              <a:ext uri="{FF2B5EF4-FFF2-40B4-BE49-F238E27FC236}">
                <a16:creationId xmlns:a16="http://schemas.microsoft.com/office/drawing/2014/main" id="{39E47E38-B877-3C6B-B97E-23925E1B47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978488" y="5439158"/>
            <a:ext cx="527002" cy="527002"/>
          </a:xfrm>
          <a:prstGeom prst="rect">
            <a:avLst/>
          </a:prstGeom>
        </p:spPr>
      </p:pic>
      <p:pic>
        <p:nvPicPr>
          <p:cNvPr id="20" name="Gráfico 19" descr="Doctora con relleno sólido">
            <a:extLst>
              <a:ext uri="{FF2B5EF4-FFF2-40B4-BE49-F238E27FC236}">
                <a16:creationId xmlns:a16="http://schemas.microsoft.com/office/drawing/2014/main" id="{36827749-ADA1-02EB-C030-B16A8AB262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374618" y="5439158"/>
            <a:ext cx="498821" cy="498821"/>
          </a:xfrm>
          <a:prstGeom prst="rect">
            <a:avLst/>
          </a:prstGeom>
        </p:spPr>
      </p:pic>
      <p:pic>
        <p:nvPicPr>
          <p:cNvPr id="22" name="Gráfico 21" descr="Estetoscopio con relleno sólido">
            <a:extLst>
              <a:ext uri="{FF2B5EF4-FFF2-40B4-BE49-F238E27FC236}">
                <a16:creationId xmlns:a16="http://schemas.microsoft.com/office/drawing/2014/main" id="{61D22632-B0F9-87F5-3F16-A2CFA581836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2700000">
            <a:off x="8096475" y="2645614"/>
            <a:ext cx="472158" cy="472158"/>
          </a:xfrm>
          <a:prstGeom prst="rect">
            <a:avLst/>
          </a:prstGeom>
        </p:spPr>
      </p:pic>
      <p:pic>
        <p:nvPicPr>
          <p:cNvPr id="24" name="Gráfico 23" descr="Impaciente contorno">
            <a:extLst>
              <a:ext uri="{FF2B5EF4-FFF2-40B4-BE49-F238E27FC236}">
                <a16:creationId xmlns:a16="http://schemas.microsoft.com/office/drawing/2014/main" id="{EBD1787C-FB7E-647A-63CE-F2E7E4EC50D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44714" y="5921028"/>
            <a:ext cx="785581" cy="785581"/>
          </a:xfrm>
          <a:prstGeom prst="rect">
            <a:avLst/>
          </a:prstGeom>
        </p:spPr>
      </p:pic>
      <p:pic>
        <p:nvPicPr>
          <p:cNvPr id="36" name="Gráfico 35" descr="Hospital con relleno sólido">
            <a:extLst>
              <a:ext uri="{FF2B5EF4-FFF2-40B4-BE49-F238E27FC236}">
                <a16:creationId xmlns:a16="http://schemas.microsoft.com/office/drawing/2014/main" id="{89A32B20-DCAE-4B17-1A51-4AE7B080F9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13578" y="1934392"/>
            <a:ext cx="1169304" cy="1169304"/>
          </a:xfrm>
          <a:prstGeom prst="rect">
            <a:avLst/>
          </a:prstGeom>
        </p:spPr>
      </p:pic>
      <p:pic>
        <p:nvPicPr>
          <p:cNvPr id="47" name="Gráfico 46" descr="Médico con relleno sólido">
            <a:extLst>
              <a:ext uri="{FF2B5EF4-FFF2-40B4-BE49-F238E27FC236}">
                <a16:creationId xmlns:a16="http://schemas.microsoft.com/office/drawing/2014/main" id="{DC2646EB-290D-FC10-ED6E-555FAA3331F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83326" y="850826"/>
            <a:ext cx="339630" cy="339630"/>
          </a:xfrm>
          <a:prstGeom prst="rect">
            <a:avLst/>
          </a:prstGeom>
        </p:spPr>
      </p:pic>
      <p:pic>
        <p:nvPicPr>
          <p:cNvPr id="1058" name="Gráfico 1057" descr="Doctor con relleno sólido">
            <a:extLst>
              <a:ext uri="{FF2B5EF4-FFF2-40B4-BE49-F238E27FC236}">
                <a16:creationId xmlns:a16="http://schemas.microsoft.com/office/drawing/2014/main" id="{170E67E4-337F-F175-4376-FE231D2ED15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377356" y="2576694"/>
            <a:ext cx="527002" cy="527002"/>
          </a:xfrm>
          <a:prstGeom prst="rect">
            <a:avLst/>
          </a:prstGeom>
        </p:spPr>
      </p:pic>
      <p:pic>
        <p:nvPicPr>
          <p:cNvPr id="1080" name="Gráfico 1079" descr="Medicina con relleno sólido">
            <a:extLst>
              <a:ext uri="{FF2B5EF4-FFF2-40B4-BE49-F238E27FC236}">
                <a16:creationId xmlns:a16="http://schemas.microsoft.com/office/drawing/2014/main" id="{5AE660D8-5220-8FBA-8A60-1EAF1F1CF76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09592" y="3981284"/>
            <a:ext cx="494131" cy="494131"/>
          </a:xfrm>
          <a:prstGeom prst="rect">
            <a:avLst/>
          </a:prstGeom>
        </p:spPr>
      </p:pic>
      <p:grpSp>
        <p:nvGrpSpPr>
          <p:cNvPr id="1147" name="Grupo 1146">
            <a:extLst>
              <a:ext uri="{FF2B5EF4-FFF2-40B4-BE49-F238E27FC236}">
                <a16:creationId xmlns:a16="http://schemas.microsoft.com/office/drawing/2014/main" id="{B02322B5-7982-4DB6-BC63-638DD95D62B1}"/>
              </a:ext>
            </a:extLst>
          </p:cNvPr>
          <p:cNvGrpSpPr/>
          <p:nvPr/>
        </p:nvGrpSpPr>
        <p:grpSpPr>
          <a:xfrm>
            <a:off x="2302772" y="3888332"/>
            <a:ext cx="242786" cy="566250"/>
            <a:chOff x="2122978" y="4151831"/>
            <a:chExt cx="242786" cy="566250"/>
          </a:xfrm>
        </p:grpSpPr>
        <p:sp>
          <p:nvSpPr>
            <p:cNvPr id="1100" name="Forma libre: forma 1099">
              <a:extLst>
                <a:ext uri="{FF2B5EF4-FFF2-40B4-BE49-F238E27FC236}">
                  <a16:creationId xmlns:a16="http://schemas.microsoft.com/office/drawing/2014/main" id="{A281741C-4B2D-4170-CAF3-624AD2EF8D9A}"/>
                </a:ext>
              </a:extLst>
            </p:cNvPr>
            <p:cNvSpPr/>
            <p:nvPr/>
          </p:nvSpPr>
          <p:spPr>
            <a:xfrm>
              <a:off x="2290555" y="4151831"/>
              <a:ext cx="75209" cy="75209"/>
            </a:xfrm>
            <a:custGeom>
              <a:avLst/>
              <a:gdLst>
                <a:gd name="connsiteX0" fmla="*/ 151277 w 151276"/>
                <a:gd name="connsiteY0" fmla="*/ 75638 h 151276"/>
                <a:gd name="connsiteX1" fmla="*/ 75638 w 151276"/>
                <a:gd name="connsiteY1" fmla="*/ 151277 h 151276"/>
                <a:gd name="connsiteX2" fmla="*/ 0 w 151276"/>
                <a:gd name="connsiteY2" fmla="*/ 75638 h 151276"/>
                <a:gd name="connsiteX3" fmla="*/ 75638 w 151276"/>
                <a:gd name="connsiteY3" fmla="*/ 0 h 151276"/>
                <a:gd name="connsiteX4" fmla="*/ 151277 w 151276"/>
                <a:gd name="connsiteY4" fmla="*/ 75638 h 1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6" h="151276">
                  <a:moveTo>
                    <a:pt x="151277" y="75638"/>
                  </a:moveTo>
                  <a:cubicBezTo>
                    <a:pt x="151277" y="117412"/>
                    <a:pt x="117412" y="151277"/>
                    <a:pt x="75638" y="151277"/>
                  </a:cubicBezTo>
                  <a:cubicBezTo>
                    <a:pt x="33865" y="151277"/>
                    <a:pt x="0" y="117412"/>
                    <a:pt x="0" y="75638"/>
                  </a:cubicBezTo>
                  <a:cubicBezTo>
                    <a:pt x="0" y="33864"/>
                    <a:pt x="33865" y="0"/>
                    <a:pt x="75638" y="0"/>
                  </a:cubicBezTo>
                  <a:cubicBezTo>
                    <a:pt x="117412" y="0"/>
                    <a:pt x="151277" y="33864"/>
                    <a:pt x="151277" y="75638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1" name="Forma libre: forma 1100">
              <a:extLst>
                <a:ext uri="{FF2B5EF4-FFF2-40B4-BE49-F238E27FC236}">
                  <a16:creationId xmlns:a16="http://schemas.microsoft.com/office/drawing/2014/main" id="{C879C2C3-21BB-A43C-04F7-66B849E73E15}"/>
                </a:ext>
              </a:extLst>
            </p:cNvPr>
            <p:cNvSpPr/>
            <p:nvPr/>
          </p:nvSpPr>
          <p:spPr>
            <a:xfrm>
              <a:off x="2247400" y="4259675"/>
              <a:ext cx="46796" cy="46796"/>
            </a:xfrm>
            <a:custGeom>
              <a:avLst/>
              <a:gdLst>
                <a:gd name="connsiteX0" fmla="*/ 94128 w 94127"/>
                <a:gd name="connsiteY0" fmla="*/ 47064 h 94127"/>
                <a:gd name="connsiteX1" fmla="*/ 47064 w 94127"/>
                <a:gd name="connsiteY1" fmla="*/ 94128 h 94127"/>
                <a:gd name="connsiteX2" fmla="*/ 0 w 94127"/>
                <a:gd name="connsiteY2" fmla="*/ 47064 h 94127"/>
                <a:gd name="connsiteX3" fmla="*/ 47064 w 94127"/>
                <a:gd name="connsiteY3" fmla="*/ 0 h 94127"/>
                <a:gd name="connsiteX4" fmla="*/ 94128 w 94127"/>
                <a:gd name="connsiteY4" fmla="*/ 47064 h 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7" h="94127">
                  <a:moveTo>
                    <a:pt x="94128" y="47064"/>
                  </a:moveTo>
                  <a:cubicBezTo>
                    <a:pt x="94128" y="73056"/>
                    <a:pt x="73057" y="94128"/>
                    <a:pt x="47064" y="94128"/>
                  </a:cubicBezTo>
                  <a:cubicBezTo>
                    <a:pt x="21071" y="94128"/>
                    <a:pt x="0" y="73057"/>
                    <a:pt x="0" y="47064"/>
                  </a:cubicBezTo>
                  <a:cubicBezTo>
                    <a:pt x="0" y="21071"/>
                    <a:pt x="21071" y="0"/>
                    <a:pt x="47064" y="0"/>
                  </a:cubicBezTo>
                  <a:cubicBezTo>
                    <a:pt x="73057" y="0"/>
                    <a:pt x="94128" y="21071"/>
                    <a:pt x="94128" y="47064"/>
                  </a:cubicBezTo>
                  <a:close/>
                </a:path>
              </a:pathLst>
            </a:custGeom>
            <a:solidFill>
              <a:srgbClr val="0002E0"/>
            </a:solidFill>
            <a:ln w="335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02" name="Gráfico 44" descr="Microscopio con frascos químicos">
              <a:extLst>
                <a:ext uri="{FF2B5EF4-FFF2-40B4-BE49-F238E27FC236}">
                  <a16:creationId xmlns:a16="http://schemas.microsoft.com/office/drawing/2014/main" id="{9609CB83-3A2E-3DCC-CFB8-0366A6F7E4AD}"/>
                </a:ext>
              </a:extLst>
            </p:cNvPr>
            <p:cNvGrpSpPr/>
            <p:nvPr/>
          </p:nvGrpSpPr>
          <p:grpSpPr>
            <a:xfrm>
              <a:off x="2122978" y="4324477"/>
              <a:ext cx="231961" cy="393604"/>
              <a:chOff x="8247167" y="2327579"/>
              <a:chExt cx="466571" cy="791702"/>
            </a:xfrm>
            <a:solidFill>
              <a:srgbClr val="FFFF83"/>
            </a:solidFill>
          </p:grpSpPr>
          <p:sp>
            <p:nvSpPr>
              <p:cNvPr id="1111" name="Forma libre: forma 1110">
                <a:extLst>
                  <a:ext uri="{FF2B5EF4-FFF2-40B4-BE49-F238E27FC236}">
                    <a16:creationId xmlns:a16="http://schemas.microsoft.com/office/drawing/2014/main" id="{4FF5FF18-1067-6162-7613-5B190F8F3EED}"/>
                  </a:ext>
                </a:extLst>
              </p:cNvPr>
              <p:cNvSpPr/>
              <p:nvPr/>
            </p:nvSpPr>
            <p:spPr>
              <a:xfrm>
                <a:off x="8247167" y="2837349"/>
                <a:ext cx="466571" cy="281933"/>
              </a:xfrm>
              <a:custGeom>
                <a:avLst/>
                <a:gdLst>
                  <a:gd name="connsiteX0" fmla="*/ 464530 w 466571"/>
                  <a:gd name="connsiteY0" fmla="*/ 198391 h 281933"/>
                  <a:gd name="connsiteX1" fmla="*/ 404349 w 466571"/>
                  <a:gd name="connsiteY1" fmla="*/ 26400 h 281933"/>
                  <a:gd name="connsiteX2" fmla="*/ 233285 w 466571"/>
                  <a:gd name="connsiteY2" fmla="*/ 0 h 281933"/>
                  <a:gd name="connsiteX3" fmla="*/ 62221 w 466571"/>
                  <a:gd name="connsiteY3" fmla="*/ 26400 h 281933"/>
                  <a:gd name="connsiteX4" fmla="*/ 2040 w 466571"/>
                  <a:gd name="connsiteY4" fmla="*/ 198391 h 281933"/>
                  <a:gd name="connsiteX5" fmla="*/ 67270 w 466571"/>
                  <a:gd name="connsiteY5" fmla="*/ 281933 h 281933"/>
                  <a:gd name="connsiteX6" fmla="*/ 399306 w 466571"/>
                  <a:gd name="connsiteY6" fmla="*/ 281933 h 281933"/>
                  <a:gd name="connsiteX7" fmla="*/ 464530 w 466571"/>
                  <a:gd name="connsiteY7" fmla="*/ 198391 h 28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571" h="281933">
                    <a:moveTo>
                      <a:pt x="464530" y="198391"/>
                    </a:moveTo>
                    <a:lnTo>
                      <a:pt x="404349" y="26400"/>
                    </a:lnTo>
                    <a:cubicBezTo>
                      <a:pt x="404349" y="26400"/>
                      <a:pt x="325396" y="0"/>
                      <a:pt x="233285" y="0"/>
                    </a:cubicBezTo>
                    <a:cubicBezTo>
                      <a:pt x="141174" y="0"/>
                      <a:pt x="62221" y="26400"/>
                      <a:pt x="62221" y="26400"/>
                    </a:cubicBezTo>
                    <a:lnTo>
                      <a:pt x="2040" y="198391"/>
                    </a:lnTo>
                    <a:cubicBezTo>
                      <a:pt x="-8566" y="240826"/>
                      <a:pt x="23528" y="281933"/>
                      <a:pt x="67270" y="281933"/>
                    </a:cubicBezTo>
                    <a:lnTo>
                      <a:pt x="399306" y="281933"/>
                    </a:lnTo>
                    <a:cubicBezTo>
                      <a:pt x="443046" y="281933"/>
                      <a:pt x="475140" y="240826"/>
                      <a:pt x="464530" y="198391"/>
                    </a:cubicBez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2" name="Forma libre: forma 1111">
                <a:extLst>
                  <a:ext uri="{FF2B5EF4-FFF2-40B4-BE49-F238E27FC236}">
                    <a16:creationId xmlns:a16="http://schemas.microsoft.com/office/drawing/2014/main" id="{61DA86FD-7CA5-C751-DA72-46021D6FE003}"/>
                  </a:ext>
                </a:extLst>
              </p:cNvPr>
              <p:cNvSpPr/>
              <p:nvPr/>
            </p:nvSpPr>
            <p:spPr>
              <a:xfrm>
                <a:off x="8309388" y="2371046"/>
                <a:ext cx="342131" cy="492702"/>
              </a:xfrm>
              <a:custGeom>
                <a:avLst/>
                <a:gdLst>
                  <a:gd name="connsiteX0" fmla="*/ 255110 w 342131"/>
                  <a:gd name="connsiteY0" fmla="*/ 243979 h 492702"/>
                  <a:gd name="connsiteX1" fmla="*/ 255110 w 342131"/>
                  <a:gd name="connsiteY1" fmla="*/ 0 h 492702"/>
                  <a:gd name="connsiteX2" fmla="*/ 87025 w 342131"/>
                  <a:gd name="connsiteY2" fmla="*/ 0 h 492702"/>
                  <a:gd name="connsiteX3" fmla="*/ 87025 w 342131"/>
                  <a:gd name="connsiteY3" fmla="*/ 243979 h 492702"/>
                  <a:gd name="connsiteX4" fmla="*/ 0 w 342131"/>
                  <a:gd name="connsiteY4" fmla="*/ 492702 h 492702"/>
                  <a:gd name="connsiteX5" fmla="*/ 342131 w 342131"/>
                  <a:gd name="connsiteY5" fmla="*/ 492702 h 49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131" h="492702">
                    <a:moveTo>
                      <a:pt x="255110" y="243979"/>
                    </a:moveTo>
                    <a:lnTo>
                      <a:pt x="255110" y="0"/>
                    </a:lnTo>
                    <a:lnTo>
                      <a:pt x="87025" y="0"/>
                    </a:lnTo>
                    <a:lnTo>
                      <a:pt x="87025" y="243979"/>
                    </a:lnTo>
                    <a:lnTo>
                      <a:pt x="0" y="492702"/>
                    </a:lnTo>
                    <a:lnTo>
                      <a:pt x="342131" y="492702"/>
                    </a:ln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3" name="Forma libre: forma 1112">
                <a:extLst>
                  <a:ext uri="{FF2B5EF4-FFF2-40B4-BE49-F238E27FC236}">
                    <a16:creationId xmlns:a16="http://schemas.microsoft.com/office/drawing/2014/main" id="{299FFDC7-6547-F33B-4432-60435D0EC66A}"/>
                  </a:ext>
                </a:extLst>
              </p:cNvPr>
              <p:cNvSpPr/>
              <p:nvPr/>
            </p:nvSpPr>
            <p:spPr>
              <a:xfrm>
                <a:off x="8598717" y="2922578"/>
                <a:ext cx="33617" cy="33617"/>
              </a:xfrm>
              <a:custGeom>
                <a:avLst/>
                <a:gdLst>
                  <a:gd name="connsiteX0" fmla="*/ 33617 w 33617"/>
                  <a:gd name="connsiteY0" fmla="*/ 16809 h 33617"/>
                  <a:gd name="connsiteX1" fmla="*/ 16808 w 33617"/>
                  <a:gd name="connsiteY1" fmla="*/ 33617 h 33617"/>
                  <a:gd name="connsiteX2" fmla="*/ 0 w 33617"/>
                  <a:gd name="connsiteY2" fmla="*/ 16809 h 33617"/>
                  <a:gd name="connsiteX3" fmla="*/ 16808 w 33617"/>
                  <a:gd name="connsiteY3" fmla="*/ 0 h 33617"/>
                  <a:gd name="connsiteX4" fmla="*/ 33617 w 33617"/>
                  <a:gd name="connsiteY4" fmla="*/ 16809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17" h="33617">
                    <a:moveTo>
                      <a:pt x="33617" y="16809"/>
                    </a:moveTo>
                    <a:cubicBezTo>
                      <a:pt x="33617" y="26092"/>
                      <a:pt x="26092" y="33617"/>
                      <a:pt x="16808" y="33617"/>
                    </a:cubicBezTo>
                    <a:cubicBezTo>
                      <a:pt x="7525" y="33617"/>
                      <a:pt x="0" y="26092"/>
                      <a:pt x="0" y="16809"/>
                    </a:cubicBezTo>
                    <a:cubicBezTo>
                      <a:pt x="0" y="7525"/>
                      <a:pt x="7525" y="0"/>
                      <a:pt x="16808" y="0"/>
                    </a:cubicBezTo>
                    <a:cubicBezTo>
                      <a:pt x="26092" y="0"/>
                      <a:pt x="33617" y="7525"/>
                      <a:pt x="33617" y="16809"/>
                    </a:cubicBez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4" name="Forma libre: forma 1113">
                <a:extLst>
                  <a:ext uri="{FF2B5EF4-FFF2-40B4-BE49-F238E27FC236}">
                    <a16:creationId xmlns:a16="http://schemas.microsoft.com/office/drawing/2014/main" id="{7C073632-8ED5-F719-F238-E1CFDACCE9D3}"/>
                  </a:ext>
                </a:extLst>
              </p:cNvPr>
              <p:cNvSpPr/>
              <p:nvPr/>
            </p:nvSpPr>
            <p:spPr>
              <a:xfrm>
                <a:off x="8548291" y="2973004"/>
                <a:ext cx="50425" cy="50425"/>
              </a:xfrm>
              <a:custGeom>
                <a:avLst/>
                <a:gdLst>
                  <a:gd name="connsiteX0" fmla="*/ 50426 w 50425"/>
                  <a:gd name="connsiteY0" fmla="*/ 25213 h 50425"/>
                  <a:gd name="connsiteX1" fmla="*/ 25213 w 50425"/>
                  <a:gd name="connsiteY1" fmla="*/ 50426 h 50425"/>
                  <a:gd name="connsiteX2" fmla="*/ 0 w 50425"/>
                  <a:gd name="connsiteY2" fmla="*/ 25213 h 50425"/>
                  <a:gd name="connsiteX3" fmla="*/ 25213 w 50425"/>
                  <a:gd name="connsiteY3" fmla="*/ 0 h 50425"/>
                  <a:gd name="connsiteX4" fmla="*/ 50426 w 50425"/>
                  <a:gd name="connsiteY4" fmla="*/ 25213 h 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25" h="50425">
                    <a:moveTo>
                      <a:pt x="50426" y="25213"/>
                    </a:moveTo>
                    <a:cubicBezTo>
                      <a:pt x="50426" y="39138"/>
                      <a:pt x="39137" y="50426"/>
                      <a:pt x="25213" y="50426"/>
                    </a:cubicBezTo>
                    <a:cubicBezTo>
                      <a:pt x="11288" y="50426"/>
                      <a:pt x="0" y="39138"/>
                      <a:pt x="0" y="25213"/>
                    </a:cubicBezTo>
                    <a:cubicBezTo>
                      <a:pt x="0" y="11288"/>
                      <a:pt x="11288" y="0"/>
                      <a:pt x="25213" y="0"/>
                    </a:cubicBezTo>
                    <a:cubicBezTo>
                      <a:pt x="39137" y="0"/>
                      <a:pt x="50426" y="11288"/>
                      <a:pt x="50426" y="25213"/>
                    </a:cubicBez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5" name="Forma libre: forma 1114">
                <a:extLst>
                  <a:ext uri="{FF2B5EF4-FFF2-40B4-BE49-F238E27FC236}">
                    <a16:creationId xmlns:a16="http://schemas.microsoft.com/office/drawing/2014/main" id="{0F9C4A25-28BB-5D83-7DE9-0B1F723BC5EA}"/>
                  </a:ext>
                </a:extLst>
              </p:cNvPr>
              <p:cNvSpPr/>
              <p:nvPr/>
            </p:nvSpPr>
            <p:spPr>
              <a:xfrm>
                <a:off x="8434060" y="2327579"/>
                <a:ext cx="92446" cy="210126"/>
              </a:xfrm>
              <a:custGeom>
                <a:avLst/>
                <a:gdLst>
                  <a:gd name="connsiteX0" fmla="*/ 0 w 92446"/>
                  <a:gd name="connsiteY0" fmla="*/ 0 h 210126"/>
                  <a:gd name="connsiteX1" fmla="*/ 92447 w 92446"/>
                  <a:gd name="connsiteY1" fmla="*/ 0 h 210126"/>
                  <a:gd name="connsiteX2" fmla="*/ 92447 w 92446"/>
                  <a:gd name="connsiteY2" fmla="*/ 210127 h 210126"/>
                  <a:gd name="connsiteX3" fmla="*/ 0 w 92446"/>
                  <a:gd name="connsiteY3" fmla="*/ 210127 h 21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46" h="210126">
                    <a:moveTo>
                      <a:pt x="0" y="0"/>
                    </a:moveTo>
                    <a:lnTo>
                      <a:pt x="92447" y="0"/>
                    </a:lnTo>
                    <a:lnTo>
                      <a:pt x="92447" y="210127"/>
                    </a:lnTo>
                    <a:lnTo>
                      <a:pt x="0" y="210127"/>
                    </a:ln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6" name="Forma libre: forma 1115">
                <a:extLst>
                  <a:ext uri="{FF2B5EF4-FFF2-40B4-BE49-F238E27FC236}">
                    <a16:creationId xmlns:a16="http://schemas.microsoft.com/office/drawing/2014/main" id="{DBBCB12E-0728-6A92-C3C7-0309A15F4041}"/>
                  </a:ext>
                </a:extLst>
              </p:cNvPr>
              <p:cNvSpPr/>
              <p:nvPr/>
            </p:nvSpPr>
            <p:spPr>
              <a:xfrm>
                <a:off x="8375402" y="2359492"/>
                <a:ext cx="210106" cy="33617"/>
              </a:xfrm>
              <a:custGeom>
                <a:avLst/>
                <a:gdLst>
                  <a:gd name="connsiteX0" fmla="*/ 196660 w 210106"/>
                  <a:gd name="connsiteY0" fmla="*/ 33617 h 33617"/>
                  <a:gd name="connsiteX1" fmla="*/ 13447 w 210106"/>
                  <a:gd name="connsiteY1" fmla="*/ 33617 h 33617"/>
                  <a:gd name="connsiteX2" fmla="*/ 0 w 210106"/>
                  <a:gd name="connsiteY2" fmla="*/ 20170 h 33617"/>
                  <a:gd name="connsiteX3" fmla="*/ 0 w 210106"/>
                  <a:gd name="connsiteY3" fmla="*/ 13447 h 33617"/>
                  <a:gd name="connsiteX4" fmla="*/ 13447 w 210106"/>
                  <a:gd name="connsiteY4" fmla="*/ 0 h 33617"/>
                  <a:gd name="connsiteX5" fmla="*/ 196660 w 210106"/>
                  <a:gd name="connsiteY5" fmla="*/ 0 h 33617"/>
                  <a:gd name="connsiteX6" fmla="*/ 210107 w 210106"/>
                  <a:gd name="connsiteY6" fmla="*/ 13447 h 33617"/>
                  <a:gd name="connsiteX7" fmla="*/ 210107 w 210106"/>
                  <a:gd name="connsiteY7" fmla="*/ 20170 h 33617"/>
                  <a:gd name="connsiteX8" fmla="*/ 196660 w 210106"/>
                  <a:gd name="connsiteY8" fmla="*/ 33617 h 3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06" h="33617">
                    <a:moveTo>
                      <a:pt x="196660" y="33617"/>
                    </a:moveTo>
                    <a:lnTo>
                      <a:pt x="13447" y="33617"/>
                    </a:lnTo>
                    <a:cubicBezTo>
                      <a:pt x="6021" y="33617"/>
                      <a:pt x="0" y="27596"/>
                      <a:pt x="0" y="20170"/>
                    </a:cubicBezTo>
                    <a:lnTo>
                      <a:pt x="0" y="13447"/>
                    </a:lnTo>
                    <a:cubicBezTo>
                      <a:pt x="0" y="6021"/>
                      <a:pt x="6021" y="0"/>
                      <a:pt x="13447" y="0"/>
                    </a:cubicBezTo>
                    <a:lnTo>
                      <a:pt x="196660" y="0"/>
                    </a:lnTo>
                    <a:cubicBezTo>
                      <a:pt x="204086" y="0"/>
                      <a:pt x="210107" y="6021"/>
                      <a:pt x="210107" y="13447"/>
                    </a:cubicBezTo>
                    <a:lnTo>
                      <a:pt x="210107" y="20170"/>
                    </a:lnTo>
                    <a:cubicBezTo>
                      <a:pt x="210107" y="27596"/>
                      <a:pt x="204086" y="33617"/>
                      <a:pt x="196660" y="33617"/>
                    </a:cubicBezTo>
                    <a:close/>
                  </a:path>
                </a:pathLst>
              </a:custGeom>
              <a:grpFill/>
              <a:ln w="335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48" name="Gráfico 1147" descr="Doctor con relleno sólido">
            <a:extLst>
              <a:ext uri="{FF2B5EF4-FFF2-40B4-BE49-F238E27FC236}">
                <a16:creationId xmlns:a16="http://schemas.microsoft.com/office/drawing/2014/main" id="{40021D44-49F2-8D2D-0083-E2AA8A808E9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148155" y="5576922"/>
            <a:ext cx="527002" cy="527002"/>
          </a:xfrm>
          <a:prstGeom prst="rect">
            <a:avLst/>
          </a:prstGeom>
        </p:spPr>
      </p:pic>
      <p:pic>
        <p:nvPicPr>
          <p:cNvPr id="1149" name="Gráfico 1148" descr="Doctora con relleno sólido">
            <a:extLst>
              <a:ext uri="{FF2B5EF4-FFF2-40B4-BE49-F238E27FC236}">
                <a16:creationId xmlns:a16="http://schemas.microsoft.com/office/drawing/2014/main" id="{D170EAF6-D519-9485-0899-7BC86C75F67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519626" y="5603062"/>
            <a:ext cx="498821" cy="498821"/>
          </a:xfrm>
          <a:prstGeom prst="rect">
            <a:avLst/>
          </a:prstGeom>
        </p:spPr>
      </p:pic>
      <p:pic>
        <p:nvPicPr>
          <p:cNvPr id="1155" name="Gráfico 1154" descr="Impaciente con relleno sólido">
            <a:extLst>
              <a:ext uri="{FF2B5EF4-FFF2-40B4-BE49-F238E27FC236}">
                <a16:creationId xmlns:a16="http://schemas.microsoft.com/office/drawing/2014/main" id="{17571A6A-54E9-65E3-6DD4-C6046096F05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960516" y="2533212"/>
            <a:ext cx="564106" cy="564106"/>
          </a:xfrm>
          <a:prstGeom prst="rect">
            <a:avLst/>
          </a:prstGeom>
        </p:spPr>
      </p:pic>
      <p:pic>
        <p:nvPicPr>
          <p:cNvPr id="1161" name="Gráfico 1160" descr="Cabestrillo con relleno sólido">
            <a:extLst>
              <a:ext uri="{FF2B5EF4-FFF2-40B4-BE49-F238E27FC236}">
                <a16:creationId xmlns:a16="http://schemas.microsoft.com/office/drawing/2014/main" id="{20D091A4-F0FC-5018-D1EA-F12C89E5655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468610" y="2572602"/>
            <a:ext cx="479967" cy="479967"/>
          </a:xfrm>
          <a:prstGeom prst="rect">
            <a:avLst/>
          </a:prstGeom>
        </p:spPr>
      </p:pic>
      <p:grpSp>
        <p:nvGrpSpPr>
          <p:cNvPr id="1164" name="Grupo 1163">
            <a:extLst>
              <a:ext uri="{FF2B5EF4-FFF2-40B4-BE49-F238E27FC236}">
                <a16:creationId xmlns:a16="http://schemas.microsoft.com/office/drawing/2014/main" id="{DBB75F94-3CCC-2D46-1208-734FF3E0DCD5}"/>
              </a:ext>
            </a:extLst>
          </p:cNvPr>
          <p:cNvGrpSpPr/>
          <p:nvPr/>
        </p:nvGrpSpPr>
        <p:grpSpPr>
          <a:xfrm>
            <a:off x="2107057" y="4565822"/>
            <a:ext cx="814540" cy="796896"/>
            <a:chOff x="391067" y="976931"/>
            <a:chExt cx="4495448" cy="4398070"/>
          </a:xfrm>
        </p:grpSpPr>
        <p:sp>
          <p:nvSpPr>
            <p:cNvPr id="1177" name="Forma libre: forma 1176">
              <a:extLst>
                <a:ext uri="{FF2B5EF4-FFF2-40B4-BE49-F238E27FC236}">
                  <a16:creationId xmlns:a16="http://schemas.microsoft.com/office/drawing/2014/main" id="{6D1692C9-028B-90BC-EC04-9DA4210DFEA2}"/>
                </a:ext>
              </a:extLst>
            </p:cNvPr>
            <p:cNvSpPr/>
            <p:nvPr/>
          </p:nvSpPr>
          <p:spPr>
            <a:xfrm>
              <a:off x="694448" y="1476443"/>
              <a:ext cx="1275387" cy="1193006"/>
            </a:xfrm>
            <a:custGeom>
              <a:avLst/>
              <a:gdLst>
                <a:gd name="connsiteX0" fmla="*/ 1275388 w 1275387"/>
                <a:gd name="connsiteY0" fmla="*/ 421481 h 1193006"/>
                <a:gd name="connsiteX1" fmla="*/ 1275388 w 1275387"/>
                <a:gd name="connsiteY1" fmla="*/ 407194 h 1193006"/>
                <a:gd name="connsiteX2" fmla="*/ 861050 w 1275387"/>
                <a:gd name="connsiteY2" fmla="*/ 407194 h 1193006"/>
                <a:gd name="connsiteX3" fmla="*/ 861050 w 1275387"/>
                <a:gd name="connsiteY3" fmla="*/ 0 h 1193006"/>
                <a:gd name="connsiteX4" fmla="*/ 846763 w 1275387"/>
                <a:gd name="connsiteY4" fmla="*/ 0 h 1193006"/>
                <a:gd name="connsiteX5" fmla="*/ 846763 w 1275387"/>
                <a:gd name="connsiteY5" fmla="*/ 407194 h 1193006"/>
                <a:gd name="connsiteX6" fmla="*/ 432425 w 1275387"/>
                <a:gd name="connsiteY6" fmla="*/ 407194 h 1193006"/>
                <a:gd name="connsiteX7" fmla="*/ 432425 w 1275387"/>
                <a:gd name="connsiteY7" fmla="*/ 7144 h 1193006"/>
                <a:gd name="connsiteX8" fmla="*/ 418138 w 1275387"/>
                <a:gd name="connsiteY8" fmla="*/ 7144 h 1193006"/>
                <a:gd name="connsiteX9" fmla="*/ 418138 w 1275387"/>
                <a:gd name="connsiteY9" fmla="*/ 832018 h 1193006"/>
                <a:gd name="connsiteX10" fmla="*/ 0 w 1275387"/>
                <a:gd name="connsiteY10" fmla="*/ 832018 h 1193006"/>
                <a:gd name="connsiteX11" fmla="*/ 0 w 1275387"/>
                <a:gd name="connsiteY11" fmla="*/ 846306 h 1193006"/>
                <a:gd name="connsiteX12" fmla="*/ 418138 w 1275387"/>
                <a:gd name="connsiteY12" fmla="*/ 846306 h 1193006"/>
                <a:gd name="connsiteX13" fmla="*/ 418138 w 1275387"/>
                <a:gd name="connsiteY13" fmla="*/ 1193006 h 1193006"/>
                <a:gd name="connsiteX14" fmla="*/ 432425 w 1275387"/>
                <a:gd name="connsiteY14" fmla="*/ 1193006 h 1193006"/>
                <a:gd name="connsiteX15" fmla="*/ 432425 w 1275387"/>
                <a:gd name="connsiteY15" fmla="*/ 846306 h 1193006"/>
                <a:gd name="connsiteX16" fmla="*/ 846763 w 1275387"/>
                <a:gd name="connsiteY16" fmla="*/ 846306 h 1193006"/>
                <a:gd name="connsiteX17" fmla="*/ 846763 w 1275387"/>
                <a:gd name="connsiteY17" fmla="*/ 992981 h 1193006"/>
                <a:gd name="connsiteX18" fmla="*/ 861050 w 1275387"/>
                <a:gd name="connsiteY18" fmla="*/ 992981 h 1193006"/>
                <a:gd name="connsiteX19" fmla="*/ 861050 w 1275387"/>
                <a:gd name="connsiteY19" fmla="*/ 846306 h 1193006"/>
                <a:gd name="connsiteX20" fmla="*/ 1271587 w 1275387"/>
                <a:gd name="connsiteY20" fmla="*/ 846306 h 1193006"/>
                <a:gd name="connsiteX21" fmla="*/ 1271587 w 1275387"/>
                <a:gd name="connsiteY21" fmla="*/ 832018 h 1193006"/>
                <a:gd name="connsiteX22" fmla="*/ 861050 w 1275387"/>
                <a:gd name="connsiteY22" fmla="*/ 832018 h 1193006"/>
                <a:gd name="connsiteX23" fmla="*/ 861050 w 1275387"/>
                <a:gd name="connsiteY23" fmla="*/ 421481 h 1193006"/>
                <a:gd name="connsiteX24" fmla="*/ 1275388 w 1275387"/>
                <a:gd name="connsiteY24" fmla="*/ 421481 h 1193006"/>
                <a:gd name="connsiteX25" fmla="*/ 846763 w 1275387"/>
                <a:gd name="connsiteY25" fmla="*/ 832018 h 1193006"/>
                <a:gd name="connsiteX26" fmla="*/ 432425 w 1275387"/>
                <a:gd name="connsiteY26" fmla="*/ 832018 h 1193006"/>
                <a:gd name="connsiteX27" fmla="*/ 432425 w 1275387"/>
                <a:gd name="connsiteY27" fmla="*/ 421481 h 1193006"/>
                <a:gd name="connsiteX28" fmla="*/ 846763 w 1275387"/>
                <a:gd name="connsiteY28" fmla="*/ 421481 h 1193006"/>
                <a:gd name="connsiteX29" fmla="*/ 846763 w 1275387"/>
                <a:gd name="connsiteY29" fmla="*/ 832018 h 119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5387" h="1193006">
                  <a:moveTo>
                    <a:pt x="1275388" y="421481"/>
                  </a:moveTo>
                  <a:lnTo>
                    <a:pt x="1275388" y="407194"/>
                  </a:lnTo>
                  <a:lnTo>
                    <a:pt x="861050" y="407194"/>
                  </a:lnTo>
                  <a:lnTo>
                    <a:pt x="861050" y="0"/>
                  </a:lnTo>
                  <a:lnTo>
                    <a:pt x="846763" y="0"/>
                  </a:lnTo>
                  <a:lnTo>
                    <a:pt x="846763" y="407194"/>
                  </a:lnTo>
                  <a:lnTo>
                    <a:pt x="432425" y="407194"/>
                  </a:lnTo>
                  <a:lnTo>
                    <a:pt x="432425" y="7144"/>
                  </a:lnTo>
                  <a:lnTo>
                    <a:pt x="418138" y="7144"/>
                  </a:lnTo>
                  <a:lnTo>
                    <a:pt x="418138" y="832018"/>
                  </a:lnTo>
                  <a:lnTo>
                    <a:pt x="0" y="832018"/>
                  </a:lnTo>
                  <a:lnTo>
                    <a:pt x="0" y="846306"/>
                  </a:lnTo>
                  <a:lnTo>
                    <a:pt x="418138" y="846306"/>
                  </a:lnTo>
                  <a:lnTo>
                    <a:pt x="418138" y="1193006"/>
                  </a:lnTo>
                  <a:lnTo>
                    <a:pt x="432425" y="1193006"/>
                  </a:lnTo>
                  <a:lnTo>
                    <a:pt x="432425" y="846306"/>
                  </a:lnTo>
                  <a:lnTo>
                    <a:pt x="846763" y="846306"/>
                  </a:lnTo>
                  <a:lnTo>
                    <a:pt x="846763" y="992981"/>
                  </a:lnTo>
                  <a:lnTo>
                    <a:pt x="861050" y="992981"/>
                  </a:lnTo>
                  <a:lnTo>
                    <a:pt x="861050" y="846306"/>
                  </a:lnTo>
                  <a:lnTo>
                    <a:pt x="1271587" y="846306"/>
                  </a:lnTo>
                  <a:lnTo>
                    <a:pt x="1271587" y="832018"/>
                  </a:lnTo>
                  <a:lnTo>
                    <a:pt x="861050" y="832018"/>
                  </a:lnTo>
                  <a:lnTo>
                    <a:pt x="861050" y="421481"/>
                  </a:lnTo>
                  <a:lnTo>
                    <a:pt x="1275388" y="421481"/>
                  </a:lnTo>
                  <a:close/>
                  <a:moveTo>
                    <a:pt x="846763" y="832018"/>
                  </a:moveTo>
                  <a:lnTo>
                    <a:pt x="432425" y="832018"/>
                  </a:lnTo>
                  <a:lnTo>
                    <a:pt x="432425" y="421481"/>
                  </a:lnTo>
                  <a:lnTo>
                    <a:pt x="846763" y="421481"/>
                  </a:lnTo>
                  <a:lnTo>
                    <a:pt x="846763" y="832018"/>
                  </a:ln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80" name="Gráfico 1" descr="Laboratorio de química">
              <a:extLst>
                <a:ext uri="{FF2B5EF4-FFF2-40B4-BE49-F238E27FC236}">
                  <a16:creationId xmlns:a16="http://schemas.microsoft.com/office/drawing/2014/main" id="{9D104CF8-A2A7-A7CC-9679-16521E075FAD}"/>
                </a:ext>
              </a:extLst>
            </p:cNvPr>
            <p:cNvGrpSpPr/>
            <p:nvPr/>
          </p:nvGrpSpPr>
          <p:grpSpPr>
            <a:xfrm>
              <a:off x="1805530" y="1367358"/>
              <a:ext cx="388248" cy="388248"/>
              <a:chOff x="1805530" y="1367358"/>
              <a:chExt cx="388248" cy="388248"/>
            </a:xfrm>
          </p:grpSpPr>
          <p:sp>
            <p:nvSpPr>
              <p:cNvPr id="1239" name="Forma libre: forma 1238">
                <a:extLst>
                  <a:ext uri="{FF2B5EF4-FFF2-40B4-BE49-F238E27FC236}">
                    <a16:creationId xmlns:a16="http://schemas.microsoft.com/office/drawing/2014/main" id="{7BCC8796-D8A1-98B1-6210-0C24B562DDE1}"/>
                  </a:ext>
                </a:extLst>
              </p:cNvPr>
              <p:cNvSpPr/>
              <p:nvPr/>
            </p:nvSpPr>
            <p:spPr>
              <a:xfrm>
                <a:off x="1805530" y="1367358"/>
                <a:ext cx="388248" cy="388248"/>
              </a:xfrm>
              <a:custGeom>
                <a:avLst/>
                <a:gdLst>
                  <a:gd name="connsiteX0" fmla="*/ 388248 w 388248"/>
                  <a:gd name="connsiteY0" fmla="*/ 194124 h 388248"/>
                  <a:gd name="connsiteX1" fmla="*/ 194124 w 388248"/>
                  <a:gd name="connsiteY1" fmla="*/ 388249 h 388248"/>
                  <a:gd name="connsiteX2" fmla="*/ 0 w 388248"/>
                  <a:gd name="connsiteY2" fmla="*/ 194124 h 388248"/>
                  <a:gd name="connsiteX3" fmla="*/ 194124 w 388248"/>
                  <a:gd name="connsiteY3" fmla="*/ 0 h 388248"/>
                  <a:gd name="connsiteX4" fmla="*/ 388248 w 388248"/>
                  <a:gd name="connsiteY4" fmla="*/ 194124 h 38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248" h="388248">
                    <a:moveTo>
                      <a:pt x="388248" y="194124"/>
                    </a:moveTo>
                    <a:cubicBezTo>
                      <a:pt x="388248" y="301336"/>
                      <a:pt x="301336" y="388249"/>
                      <a:pt x="194124" y="388249"/>
                    </a:cubicBezTo>
                    <a:cubicBezTo>
                      <a:pt x="86912" y="388249"/>
                      <a:pt x="0" y="301336"/>
                      <a:pt x="0" y="194124"/>
                    </a:cubicBezTo>
                    <a:cubicBezTo>
                      <a:pt x="0" y="86913"/>
                      <a:pt x="86912" y="0"/>
                      <a:pt x="194124" y="0"/>
                    </a:cubicBezTo>
                    <a:cubicBezTo>
                      <a:pt x="301336" y="0"/>
                      <a:pt x="388248" y="86913"/>
                      <a:pt x="388248" y="194124"/>
                    </a:cubicBezTo>
                    <a:close/>
                  </a:path>
                </a:pathLst>
              </a:custGeom>
              <a:solidFill>
                <a:srgbClr val="0002E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0" name="Forma libre: forma 1239">
                <a:extLst>
                  <a:ext uri="{FF2B5EF4-FFF2-40B4-BE49-F238E27FC236}">
                    <a16:creationId xmlns:a16="http://schemas.microsoft.com/office/drawing/2014/main" id="{174F025A-147E-E550-23FE-BD7DCEAED3B7}"/>
                  </a:ext>
                </a:extLst>
              </p:cNvPr>
              <p:cNvSpPr/>
              <p:nvPr/>
            </p:nvSpPr>
            <p:spPr>
              <a:xfrm>
                <a:off x="1985366" y="1391890"/>
                <a:ext cx="183872" cy="183873"/>
              </a:xfrm>
              <a:custGeom>
                <a:avLst/>
                <a:gdLst>
                  <a:gd name="connsiteX0" fmla="*/ 169585 w 183872"/>
                  <a:gd name="connsiteY0" fmla="*/ 183873 h 183873"/>
                  <a:gd name="connsiteX1" fmla="*/ 155298 w 183872"/>
                  <a:gd name="connsiteY1" fmla="*/ 169586 h 183873"/>
                  <a:gd name="connsiteX2" fmla="*/ 14288 w 183872"/>
                  <a:gd name="connsiteY2" fmla="*/ 28575 h 183873"/>
                  <a:gd name="connsiteX3" fmla="*/ 0 w 183872"/>
                  <a:gd name="connsiteY3" fmla="*/ 14288 h 183873"/>
                  <a:gd name="connsiteX4" fmla="*/ 14288 w 183872"/>
                  <a:gd name="connsiteY4" fmla="*/ 0 h 183873"/>
                  <a:gd name="connsiteX5" fmla="*/ 183873 w 183872"/>
                  <a:gd name="connsiteY5" fmla="*/ 169586 h 183873"/>
                  <a:gd name="connsiteX6" fmla="*/ 169585 w 183872"/>
                  <a:gd name="connsiteY6" fmla="*/ 183873 h 18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872" h="183873">
                    <a:moveTo>
                      <a:pt x="169585" y="183873"/>
                    </a:moveTo>
                    <a:cubicBezTo>
                      <a:pt x="161699" y="183873"/>
                      <a:pt x="155298" y="177472"/>
                      <a:pt x="155298" y="169586"/>
                    </a:cubicBezTo>
                    <a:cubicBezTo>
                      <a:pt x="155298" y="91833"/>
                      <a:pt x="92040" y="28575"/>
                      <a:pt x="14288" y="28575"/>
                    </a:cubicBez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cubicBezTo>
                      <a:pt x="107799" y="0"/>
                      <a:pt x="183873" y="76074"/>
                      <a:pt x="183873" y="169586"/>
                    </a:cubicBezTo>
                    <a:cubicBezTo>
                      <a:pt x="183873" y="177479"/>
                      <a:pt x="177472" y="183873"/>
                      <a:pt x="169585" y="183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81" name="Forma libre: forma 1180">
              <a:extLst>
                <a:ext uri="{FF2B5EF4-FFF2-40B4-BE49-F238E27FC236}">
                  <a16:creationId xmlns:a16="http://schemas.microsoft.com/office/drawing/2014/main" id="{6465B616-49D2-6210-6779-80409874A78F}"/>
                </a:ext>
              </a:extLst>
            </p:cNvPr>
            <p:cNvSpPr/>
            <p:nvPr/>
          </p:nvSpPr>
          <p:spPr>
            <a:xfrm>
              <a:off x="2505617" y="976931"/>
              <a:ext cx="1600200" cy="2946796"/>
            </a:xfrm>
            <a:custGeom>
              <a:avLst/>
              <a:gdLst>
                <a:gd name="connsiteX0" fmla="*/ 1600200 w 1600200"/>
                <a:gd name="connsiteY0" fmla="*/ 2946797 h 2946796"/>
                <a:gd name="connsiteX1" fmla="*/ 1557338 w 1600200"/>
                <a:gd name="connsiteY1" fmla="*/ 2946797 h 2946796"/>
                <a:gd name="connsiteX2" fmla="*/ 1557338 w 1600200"/>
                <a:gd name="connsiteY2" fmla="*/ 153591 h 2946796"/>
                <a:gd name="connsiteX3" fmla="*/ 1446609 w 1600200"/>
                <a:gd name="connsiteY3" fmla="*/ 42863 h 2946796"/>
                <a:gd name="connsiteX4" fmla="*/ 960834 w 1600200"/>
                <a:gd name="connsiteY4" fmla="*/ 42863 h 2946796"/>
                <a:gd name="connsiteX5" fmla="*/ 850106 w 1600200"/>
                <a:gd name="connsiteY5" fmla="*/ 153591 h 2946796"/>
                <a:gd name="connsiteX6" fmla="*/ 850106 w 1600200"/>
                <a:gd name="connsiteY6" fmla="*/ 409415 h 2946796"/>
                <a:gd name="connsiteX7" fmla="*/ 960834 w 1600200"/>
                <a:gd name="connsiteY7" fmla="*/ 409415 h 2946796"/>
                <a:gd name="connsiteX8" fmla="*/ 1114425 w 1600200"/>
                <a:gd name="connsiteY8" fmla="*/ 563006 h 2946796"/>
                <a:gd name="connsiteX9" fmla="*/ 1114425 w 1600200"/>
                <a:gd name="connsiteY9" fmla="*/ 655875 h 2946796"/>
                <a:gd name="connsiteX10" fmla="*/ 960834 w 1600200"/>
                <a:gd name="connsiteY10" fmla="*/ 809466 h 2946796"/>
                <a:gd name="connsiteX11" fmla="*/ 807244 w 1600200"/>
                <a:gd name="connsiteY11" fmla="*/ 655875 h 2946796"/>
                <a:gd name="connsiteX12" fmla="*/ 807244 w 1600200"/>
                <a:gd name="connsiteY12" fmla="*/ 452278 h 2946796"/>
                <a:gd name="connsiteX13" fmla="*/ 153591 w 1600200"/>
                <a:gd name="connsiteY13" fmla="*/ 452278 h 2946796"/>
                <a:gd name="connsiteX14" fmla="*/ 42863 w 1600200"/>
                <a:gd name="connsiteY14" fmla="*/ 563006 h 2946796"/>
                <a:gd name="connsiteX15" fmla="*/ 42863 w 1600200"/>
                <a:gd name="connsiteY15" fmla="*/ 1810941 h 2946796"/>
                <a:gd name="connsiteX16" fmla="*/ 0 w 1600200"/>
                <a:gd name="connsiteY16" fmla="*/ 1810941 h 2946796"/>
                <a:gd name="connsiteX17" fmla="*/ 0 w 1600200"/>
                <a:gd name="connsiteY17" fmla="*/ 563006 h 2946796"/>
                <a:gd name="connsiteX18" fmla="*/ 153591 w 1600200"/>
                <a:gd name="connsiteY18" fmla="*/ 409415 h 2946796"/>
                <a:gd name="connsiteX19" fmla="*/ 807244 w 1600200"/>
                <a:gd name="connsiteY19" fmla="*/ 409415 h 2946796"/>
                <a:gd name="connsiteX20" fmla="*/ 807244 w 1600200"/>
                <a:gd name="connsiteY20" fmla="*/ 153591 h 2946796"/>
                <a:gd name="connsiteX21" fmla="*/ 960834 w 1600200"/>
                <a:gd name="connsiteY21" fmla="*/ 0 h 2946796"/>
                <a:gd name="connsiteX22" fmla="*/ 1446609 w 1600200"/>
                <a:gd name="connsiteY22" fmla="*/ 0 h 2946796"/>
                <a:gd name="connsiteX23" fmla="*/ 1600200 w 1600200"/>
                <a:gd name="connsiteY23" fmla="*/ 153591 h 2946796"/>
                <a:gd name="connsiteX24" fmla="*/ 1600200 w 1600200"/>
                <a:gd name="connsiteY24" fmla="*/ 2946797 h 2946796"/>
                <a:gd name="connsiteX25" fmla="*/ 850106 w 1600200"/>
                <a:gd name="connsiteY25" fmla="*/ 452278 h 2946796"/>
                <a:gd name="connsiteX26" fmla="*/ 850106 w 1600200"/>
                <a:gd name="connsiteY26" fmla="*/ 655875 h 2946796"/>
                <a:gd name="connsiteX27" fmla="*/ 960834 w 1600200"/>
                <a:gd name="connsiteY27" fmla="*/ 766603 h 2946796"/>
                <a:gd name="connsiteX28" fmla="*/ 1071563 w 1600200"/>
                <a:gd name="connsiteY28" fmla="*/ 655875 h 2946796"/>
                <a:gd name="connsiteX29" fmla="*/ 1071563 w 1600200"/>
                <a:gd name="connsiteY29" fmla="*/ 563006 h 2946796"/>
                <a:gd name="connsiteX30" fmla="*/ 960834 w 1600200"/>
                <a:gd name="connsiteY30" fmla="*/ 452278 h 2946796"/>
                <a:gd name="connsiteX31" fmla="*/ 850106 w 1600200"/>
                <a:gd name="connsiteY31" fmla="*/ 452278 h 294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00200" h="2946796">
                  <a:moveTo>
                    <a:pt x="1600200" y="2946797"/>
                  </a:moveTo>
                  <a:lnTo>
                    <a:pt x="1557338" y="2946797"/>
                  </a:lnTo>
                  <a:lnTo>
                    <a:pt x="1557338" y="153591"/>
                  </a:lnTo>
                  <a:cubicBezTo>
                    <a:pt x="1557338" y="92533"/>
                    <a:pt x="1507667" y="42863"/>
                    <a:pt x="1446609" y="42863"/>
                  </a:cubicBezTo>
                  <a:lnTo>
                    <a:pt x="960834" y="42863"/>
                  </a:lnTo>
                  <a:cubicBezTo>
                    <a:pt x="899777" y="42863"/>
                    <a:pt x="850106" y="92533"/>
                    <a:pt x="850106" y="153591"/>
                  </a:cubicBezTo>
                  <a:lnTo>
                    <a:pt x="850106" y="409415"/>
                  </a:lnTo>
                  <a:lnTo>
                    <a:pt x="960834" y="409415"/>
                  </a:lnTo>
                  <a:cubicBezTo>
                    <a:pt x="1045523" y="409415"/>
                    <a:pt x="1114425" y="478317"/>
                    <a:pt x="1114425" y="563006"/>
                  </a:cubicBezTo>
                  <a:lnTo>
                    <a:pt x="1114425" y="655875"/>
                  </a:lnTo>
                  <a:cubicBezTo>
                    <a:pt x="1114425" y="740564"/>
                    <a:pt x="1045523" y="809466"/>
                    <a:pt x="960834" y="809466"/>
                  </a:cubicBezTo>
                  <a:cubicBezTo>
                    <a:pt x="876145" y="809466"/>
                    <a:pt x="807244" y="740564"/>
                    <a:pt x="807244" y="655875"/>
                  </a:cubicBezTo>
                  <a:lnTo>
                    <a:pt x="807244" y="452278"/>
                  </a:lnTo>
                  <a:lnTo>
                    <a:pt x="153591" y="452278"/>
                  </a:lnTo>
                  <a:cubicBezTo>
                    <a:pt x="92533" y="452278"/>
                    <a:pt x="42863" y="501948"/>
                    <a:pt x="42863" y="563006"/>
                  </a:cubicBezTo>
                  <a:lnTo>
                    <a:pt x="42863" y="1810941"/>
                  </a:lnTo>
                  <a:lnTo>
                    <a:pt x="0" y="1810941"/>
                  </a:lnTo>
                  <a:lnTo>
                    <a:pt x="0" y="563006"/>
                  </a:lnTo>
                  <a:cubicBezTo>
                    <a:pt x="0" y="478317"/>
                    <a:pt x="68901" y="409415"/>
                    <a:pt x="153591" y="409415"/>
                  </a:cubicBezTo>
                  <a:lnTo>
                    <a:pt x="807244" y="409415"/>
                  </a:lnTo>
                  <a:lnTo>
                    <a:pt x="807244" y="153591"/>
                  </a:lnTo>
                  <a:cubicBezTo>
                    <a:pt x="807244" y="68902"/>
                    <a:pt x="876145" y="0"/>
                    <a:pt x="960834" y="0"/>
                  </a:cubicBezTo>
                  <a:lnTo>
                    <a:pt x="1446609" y="0"/>
                  </a:lnTo>
                  <a:cubicBezTo>
                    <a:pt x="1531298" y="0"/>
                    <a:pt x="1600200" y="68902"/>
                    <a:pt x="1600200" y="153591"/>
                  </a:cubicBezTo>
                  <a:lnTo>
                    <a:pt x="1600200" y="2946797"/>
                  </a:lnTo>
                  <a:close/>
                  <a:moveTo>
                    <a:pt x="850106" y="452278"/>
                  </a:moveTo>
                  <a:lnTo>
                    <a:pt x="850106" y="655875"/>
                  </a:lnTo>
                  <a:cubicBezTo>
                    <a:pt x="850106" y="716933"/>
                    <a:pt x="899777" y="766603"/>
                    <a:pt x="960834" y="766603"/>
                  </a:cubicBezTo>
                  <a:cubicBezTo>
                    <a:pt x="1021892" y="766603"/>
                    <a:pt x="1071563" y="716933"/>
                    <a:pt x="1071563" y="655875"/>
                  </a:cubicBezTo>
                  <a:lnTo>
                    <a:pt x="1071563" y="563006"/>
                  </a:lnTo>
                  <a:cubicBezTo>
                    <a:pt x="1071563" y="501948"/>
                    <a:pt x="1021892" y="452278"/>
                    <a:pt x="960834" y="452278"/>
                  </a:cubicBezTo>
                  <a:lnTo>
                    <a:pt x="850106" y="452278"/>
                  </a:lnTo>
                  <a:close/>
                </a:path>
              </a:pathLst>
            </a:custGeom>
            <a:solidFill>
              <a:srgbClr val="FFFF83"/>
            </a:solidFill>
            <a:ln w="7144" cap="flat">
              <a:solidFill>
                <a:srgbClr val="FFFF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orma libre: forma 1181">
              <a:extLst>
                <a:ext uri="{FF2B5EF4-FFF2-40B4-BE49-F238E27FC236}">
                  <a16:creationId xmlns:a16="http://schemas.microsoft.com/office/drawing/2014/main" id="{653D49EE-CFFA-A495-DFC1-E858CCB8C34F}"/>
                </a:ext>
              </a:extLst>
            </p:cNvPr>
            <p:cNvSpPr/>
            <p:nvPr/>
          </p:nvSpPr>
          <p:spPr>
            <a:xfrm>
              <a:off x="3548605" y="3871478"/>
              <a:ext cx="1071562" cy="595174"/>
            </a:xfrm>
            <a:custGeom>
              <a:avLst/>
              <a:gdLst>
                <a:gd name="connsiteX0" fmla="*/ 64 w 1071562"/>
                <a:gd name="connsiteY0" fmla="*/ 57186 h 595174"/>
                <a:gd name="connsiteX1" fmla="*/ 0 w 1071562"/>
                <a:gd name="connsiteY1" fmla="*/ 59393 h 595174"/>
                <a:gd name="connsiteX2" fmla="*/ 0 w 1071562"/>
                <a:gd name="connsiteY2" fmla="*/ 59393 h 595174"/>
                <a:gd name="connsiteX3" fmla="*/ 535781 w 1071562"/>
                <a:gd name="connsiteY3" fmla="*/ 595174 h 595174"/>
                <a:gd name="connsiteX4" fmla="*/ 535781 w 1071562"/>
                <a:gd name="connsiteY4" fmla="*/ 595174 h 595174"/>
                <a:gd name="connsiteX5" fmla="*/ 1071563 w 1071562"/>
                <a:gd name="connsiteY5" fmla="*/ 59393 h 595174"/>
                <a:gd name="connsiteX6" fmla="*/ 1071563 w 1071562"/>
                <a:gd name="connsiteY6" fmla="*/ 59393 h 595174"/>
                <a:gd name="connsiteX7" fmla="*/ 1071512 w 1071562"/>
                <a:gd name="connsiteY7" fmla="*/ 57186 h 595174"/>
                <a:gd name="connsiteX8" fmla="*/ 535781 w 1071562"/>
                <a:gd name="connsiteY8" fmla="*/ 0 h 595174"/>
                <a:gd name="connsiteX9" fmla="*/ 64 w 1071562"/>
                <a:gd name="connsiteY9" fmla="*/ 57186 h 59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1562" h="595174">
                  <a:moveTo>
                    <a:pt x="64" y="57186"/>
                  </a:moveTo>
                  <a:cubicBezTo>
                    <a:pt x="57" y="57929"/>
                    <a:pt x="0" y="58650"/>
                    <a:pt x="0" y="59393"/>
                  </a:cubicBezTo>
                  <a:lnTo>
                    <a:pt x="0" y="59393"/>
                  </a:lnTo>
                  <a:cubicBezTo>
                    <a:pt x="0" y="355294"/>
                    <a:pt x="239880" y="595174"/>
                    <a:pt x="535781" y="595174"/>
                  </a:cubicBezTo>
                  <a:lnTo>
                    <a:pt x="535781" y="595174"/>
                  </a:lnTo>
                  <a:cubicBezTo>
                    <a:pt x="831690" y="595174"/>
                    <a:pt x="1071563" y="355294"/>
                    <a:pt x="1071563" y="59393"/>
                  </a:cubicBezTo>
                  <a:lnTo>
                    <a:pt x="1071563" y="59393"/>
                  </a:lnTo>
                  <a:cubicBezTo>
                    <a:pt x="1071563" y="58650"/>
                    <a:pt x="1071512" y="57929"/>
                    <a:pt x="1071512" y="57186"/>
                  </a:cubicBezTo>
                  <a:cubicBezTo>
                    <a:pt x="1071512" y="57186"/>
                    <a:pt x="841534" y="0"/>
                    <a:pt x="535781" y="0"/>
                  </a:cubicBezTo>
                  <a:cubicBezTo>
                    <a:pt x="230029" y="0"/>
                    <a:pt x="64" y="57186"/>
                    <a:pt x="64" y="57186"/>
                  </a:cubicBezTo>
                  <a:close/>
                </a:path>
              </a:pathLst>
            </a:custGeom>
            <a:solidFill>
              <a:srgbClr val="FFFF83"/>
            </a:solidFill>
            <a:ln w="714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orma libre: forma 1182">
              <a:extLst>
                <a:ext uri="{FF2B5EF4-FFF2-40B4-BE49-F238E27FC236}">
                  <a16:creationId xmlns:a16="http://schemas.microsoft.com/office/drawing/2014/main" id="{7BC2D615-288C-6DEE-5A80-B6DE50EB91ED}"/>
                </a:ext>
              </a:extLst>
            </p:cNvPr>
            <p:cNvSpPr/>
            <p:nvPr/>
          </p:nvSpPr>
          <p:spPr>
            <a:xfrm>
              <a:off x="3548669" y="2876633"/>
              <a:ext cx="1258077" cy="1052038"/>
            </a:xfrm>
            <a:custGeom>
              <a:avLst/>
              <a:gdLst>
                <a:gd name="connsiteX0" fmla="*/ 1224489 w 1258077"/>
                <a:gd name="connsiteY0" fmla="*/ 443698 h 1052038"/>
                <a:gd name="connsiteX1" fmla="*/ 1197243 w 1258077"/>
                <a:gd name="connsiteY1" fmla="*/ 416452 h 1052038"/>
                <a:gd name="connsiteX2" fmla="*/ 1035065 w 1258077"/>
                <a:gd name="connsiteY2" fmla="*/ 416452 h 1052038"/>
                <a:gd name="connsiteX3" fmla="*/ 838926 w 1258077"/>
                <a:gd name="connsiteY3" fmla="*/ 612591 h 1052038"/>
                <a:gd name="connsiteX4" fmla="*/ 714311 w 1258077"/>
                <a:gd name="connsiteY4" fmla="*/ 549069 h 1052038"/>
                <a:gd name="connsiteX5" fmla="*/ 714311 w 1258077"/>
                <a:gd name="connsiteY5" fmla="*/ 0 h 1052038"/>
                <a:gd name="connsiteX6" fmla="*/ 357123 w 1258077"/>
                <a:gd name="connsiteY6" fmla="*/ 0 h 1052038"/>
                <a:gd name="connsiteX7" fmla="*/ 357123 w 1258077"/>
                <a:gd name="connsiteY7" fmla="*/ 549069 h 1052038"/>
                <a:gd name="connsiteX8" fmla="*/ 0 w 1258077"/>
                <a:gd name="connsiteY8" fmla="*/ 1052039 h 1052038"/>
                <a:gd name="connsiteX9" fmla="*/ 1071448 w 1258077"/>
                <a:gd name="connsiteY9" fmla="*/ 1052039 h 1052038"/>
                <a:gd name="connsiteX10" fmla="*/ 1015177 w 1258077"/>
                <a:gd name="connsiteY10" fmla="*/ 815195 h 1052038"/>
                <a:gd name="connsiteX11" fmla="*/ 1224489 w 1258077"/>
                <a:gd name="connsiteY11" fmla="*/ 605883 h 1052038"/>
                <a:gd name="connsiteX12" fmla="*/ 1224489 w 1258077"/>
                <a:gd name="connsiteY12" fmla="*/ 443698 h 105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077" h="1052038">
                  <a:moveTo>
                    <a:pt x="1224489" y="443698"/>
                  </a:moveTo>
                  <a:lnTo>
                    <a:pt x="1197243" y="416452"/>
                  </a:lnTo>
                  <a:cubicBezTo>
                    <a:pt x="1152459" y="371668"/>
                    <a:pt x="1079850" y="371668"/>
                    <a:pt x="1035065" y="416452"/>
                  </a:cubicBezTo>
                  <a:lnTo>
                    <a:pt x="838926" y="612591"/>
                  </a:lnTo>
                  <a:cubicBezTo>
                    <a:pt x="800679" y="586273"/>
                    <a:pt x="758852" y="564821"/>
                    <a:pt x="714311" y="549069"/>
                  </a:cubicBezTo>
                  <a:lnTo>
                    <a:pt x="714311" y="0"/>
                  </a:lnTo>
                  <a:lnTo>
                    <a:pt x="357123" y="0"/>
                  </a:lnTo>
                  <a:lnTo>
                    <a:pt x="357123" y="549069"/>
                  </a:lnTo>
                  <a:cubicBezTo>
                    <a:pt x="149733" y="622406"/>
                    <a:pt x="936" y="819738"/>
                    <a:pt x="0" y="1052039"/>
                  </a:cubicBezTo>
                  <a:lnTo>
                    <a:pt x="1071448" y="1052039"/>
                  </a:lnTo>
                  <a:cubicBezTo>
                    <a:pt x="1071106" y="966928"/>
                    <a:pt x="1050817" y="886554"/>
                    <a:pt x="1015177" y="815195"/>
                  </a:cubicBezTo>
                  <a:lnTo>
                    <a:pt x="1224489" y="605883"/>
                  </a:lnTo>
                  <a:cubicBezTo>
                    <a:pt x="1269273" y="561092"/>
                    <a:pt x="1269273" y="488482"/>
                    <a:pt x="1224489" y="443698"/>
                  </a:cubicBezTo>
                  <a:close/>
                </a:path>
              </a:pathLst>
            </a:custGeom>
            <a:solidFill>
              <a:srgbClr val="E4E4E4"/>
            </a:solidFill>
            <a:ln w="714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orma libre: forma 1183">
              <a:extLst>
                <a:ext uri="{FF2B5EF4-FFF2-40B4-BE49-F238E27FC236}">
                  <a16:creationId xmlns:a16="http://schemas.microsoft.com/office/drawing/2014/main" id="{4C5EC96A-A623-A839-0C65-148738922A51}"/>
                </a:ext>
              </a:extLst>
            </p:cNvPr>
            <p:cNvSpPr/>
            <p:nvPr/>
          </p:nvSpPr>
          <p:spPr>
            <a:xfrm rot="2700000">
              <a:off x="4628007" y="3179646"/>
              <a:ext cx="147338" cy="369678"/>
            </a:xfrm>
            <a:custGeom>
              <a:avLst/>
              <a:gdLst>
                <a:gd name="connsiteX0" fmla="*/ 0 w 147338"/>
                <a:gd name="connsiteY0" fmla="*/ 0 h 369678"/>
                <a:gd name="connsiteX1" fmla="*/ 147338 w 147338"/>
                <a:gd name="connsiteY1" fmla="*/ 0 h 369678"/>
                <a:gd name="connsiteX2" fmla="*/ 147338 w 147338"/>
                <a:gd name="connsiteY2" fmla="*/ 369679 h 369678"/>
                <a:gd name="connsiteX3" fmla="*/ 0 w 147338"/>
                <a:gd name="connsiteY3" fmla="*/ 369679 h 3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38" h="369678">
                  <a:moveTo>
                    <a:pt x="0" y="0"/>
                  </a:moveTo>
                  <a:lnTo>
                    <a:pt x="147338" y="0"/>
                  </a:lnTo>
                  <a:lnTo>
                    <a:pt x="147338" y="369679"/>
                  </a:lnTo>
                  <a:lnTo>
                    <a:pt x="0" y="369679"/>
                  </a:ln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5" name="Forma libre: forma 1184">
              <a:extLst>
                <a:ext uri="{FF2B5EF4-FFF2-40B4-BE49-F238E27FC236}">
                  <a16:creationId xmlns:a16="http://schemas.microsoft.com/office/drawing/2014/main" id="{8ED00A83-CBAF-01AE-5C1F-FAA8EF38135A}"/>
                </a:ext>
              </a:extLst>
            </p:cNvPr>
            <p:cNvSpPr/>
            <p:nvPr/>
          </p:nvSpPr>
          <p:spPr>
            <a:xfrm>
              <a:off x="4622489" y="3186828"/>
              <a:ext cx="256925" cy="256925"/>
            </a:xfrm>
            <a:custGeom>
              <a:avLst/>
              <a:gdLst>
                <a:gd name="connsiteX0" fmla="*/ 212755 w 256925"/>
                <a:gd name="connsiteY0" fmla="*/ 250646 h 256925"/>
                <a:gd name="connsiteX1" fmla="*/ 6279 w 256925"/>
                <a:gd name="connsiteY1" fmla="*/ 44170 h 256925"/>
                <a:gd name="connsiteX2" fmla="*/ 6279 w 256925"/>
                <a:gd name="connsiteY2" fmla="*/ 13859 h 256925"/>
                <a:gd name="connsiteX3" fmla="*/ 13859 w 256925"/>
                <a:gd name="connsiteY3" fmla="*/ 6279 h 256925"/>
                <a:gd name="connsiteX4" fmla="*/ 44170 w 256925"/>
                <a:gd name="connsiteY4" fmla="*/ 6279 h 256925"/>
                <a:gd name="connsiteX5" fmla="*/ 250646 w 256925"/>
                <a:gd name="connsiteY5" fmla="*/ 212755 h 256925"/>
                <a:gd name="connsiteX6" fmla="*/ 250646 w 256925"/>
                <a:gd name="connsiteY6" fmla="*/ 243066 h 256925"/>
                <a:gd name="connsiteX7" fmla="*/ 243066 w 256925"/>
                <a:gd name="connsiteY7" fmla="*/ 250646 h 256925"/>
                <a:gd name="connsiteX8" fmla="*/ 212755 w 256925"/>
                <a:gd name="connsiteY8" fmla="*/ 250646 h 25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25" h="256925">
                  <a:moveTo>
                    <a:pt x="212755" y="250646"/>
                  </a:moveTo>
                  <a:lnTo>
                    <a:pt x="6279" y="44170"/>
                  </a:lnTo>
                  <a:cubicBezTo>
                    <a:pt x="-2093" y="35797"/>
                    <a:pt x="-2093" y="22231"/>
                    <a:pt x="6279" y="13859"/>
                  </a:cubicBezTo>
                  <a:lnTo>
                    <a:pt x="13859" y="6279"/>
                  </a:lnTo>
                  <a:cubicBezTo>
                    <a:pt x="22232" y="-2093"/>
                    <a:pt x="35797" y="-2093"/>
                    <a:pt x="44170" y="6279"/>
                  </a:cubicBezTo>
                  <a:lnTo>
                    <a:pt x="250646" y="212755"/>
                  </a:lnTo>
                  <a:cubicBezTo>
                    <a:pt x="259018" y="221128"/>
                    <a:pt x="259018" y="234694"/>
                    <a:pt x="250646" y="243066"/>
                  </a:cubicBezTo>
                  <a:lnTo>
                    <a:pt x="243066" y="250646"/>
                  </a:lnTo>
                  <a:cubicBezTo>
                    <a:pt x="234694" y="259018"/>
                    <a:pt x="221121" y="259018"/>
                    <a:pt x="212755" y="250646"/>
                  </a:cubicBezTo>
                  <a:close/>
                </a:path>
              </a:pathLst>
            </a:custGeom>
            <a:solidFill>
              <a:srgbClr val="E4E4E4"/>
            </a:solidFill>
            <a:ln w="714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6" name="Forma libre: forma 1185">
              <a:extLst>
                <a:ext uri="{FF2B5EF4-FFF2-40B4-BE49-F238E27FC236}">
                  <a16:creationId xmlns:a16="http://schemas.microsoft.com/office/drawing/2014/main" id="{B2B209D0-4CC4-7164-9E67-E35E6F980510}"/>
                </a:ext>
              </a:extLst>
            </p:cNvPr>
            <p:cNvSpPr/>
            <p:nvPr/>
          </p:nvSpPr>
          <p:spPr>
            <a:xfrm>
              <a:off x="4062955" y="3907240"/>
              <a:ext cx="42862" cy="498276"/>
            </a:xfrm>
            <a:custGeom>
              <a:avLst/>
              <a:gdLst>
                <a:gd name="connsiteX0" fmla="*/ 21431 w 42862"/>
                <a:gd name="connsiteY0" fmla="*/ 498277 h 498276"/>
                <a:gd name="connsiteX1" fmla="*/ 0 w 42862"/>
                <a:gd name="connsiteY1" fmla="*/ 476845 h 498276"/>
                <a:gd name="connsiteX2" fmla="*/ 0 w 42862"/>
                <a:gd name="connsiteY2" fmla="*/ 21431 h 498276"/>
                <a:gd name="connsiteX3" fmla="*/ 21431 w 42862"/>
                <a:gd name="connsiteY3" fmla="*/ 0 h 498276"/>
                <a:gd name="connsiteX4" fmla="*/ 42863 w 42862"/>
                <a:gd name="connsiteY4" fmla="*/ 21431 h 498276"/>
                <a:gd name="connsiteX5" fmla="*/ 42863 w 42862"/>
                <a:gd name="connsiteY5" fmla="*/ 476845 h 498276"/>
                <a:gd name="connsiteX6" fmla="*/ 21431 w 42862"/>
                <a:gd name="connsiteY6" fmla="*/ 498277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" h="498276">
                  <a:moveTo>
                    <a:pt x="21431" y="498277"/>
                  </a:moveTo>
                  <a:cubicBezTo>
                    <a:pt x="9594" y="498277"/>
                    <a:pt x="0" y="488682"/>
                    <a:pt x="0" y="476845"/>
                  </a:cubicBezTo>
                  <a:lnTo>
                    <a:pt x="0" y="21431"/>
                  </a:lnTo>
                  <a:cubicBezTo>
                    <a:pt x="0" y="9594"/>
                    <a:pt x="9594" y="0"/>
                    <a:pt x="21431" y="0"/>
                  </a:cubicBezTo>
                  <a:cubicBezTo>
                    <a:pt x="33268" y="0"/>
                    <a:pt x="42863" y="9594"/>
                    <a:pt x="42863" y="21431"/>
                  </a:cubicBezTo>
                  <a:lnTo>
                    <a:pt x="42863" y="476845"/>
                  </a:lnTo>
                  <a:cubicBezTo>
                    <a:pt x="42863" y="488675"/>
                    <a:pt x="33268" y="498277"/>
                    <a:pt x="21431" y="498277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7" name="Forma libre: forma 1186">
              <a:extLst>
                <a:ext uri="{FF2B5EF4-FFF2-40B4-BE49-F238E27FC236}">
                  <a16:creationId xmlns:a16="http://schemas.microsoft.com/office/drawing/2014/main" id="{42684A99-0671-7496-26A6-15D091F80BBB}"/>
                </a:ext>
              </a:extLst>
            </p:cNvPr>
            <p:cNvSpPr/>
            <p:nvPr/>
          </p:nvSpPr>
          <p:spPr>
            <a:xfrm>
              <a:off x="4420142" y="3703364"/>
              <a:ext cx="71437" cy="71437"/>
            </a:xfrm>
            <a:custGeom>
              <a:avLst/>
              <a:gdLst>
                <a:gd name="connsiteX0" fmla="*/ 71438 w 71437"/>
                <a:gd name="connsiteY0" fmla="*/ 35719 h 71437"/>
                <a:gd name="connsiteX1" fmla="*/ 35719 w 71437"/>
                <a:gd name="connsiteY1" fmla="*/ 71437 h 71437"/>
                <a:gd name="connsiteX2" fmla="*/ 0 w 71437"/>
                <a:gd name="connsiteY2" fmla="*/ 35719 h 71437"/>
                <a:gd name="connsiteX3" fmla="*/ 35719 w 71437"/>
                <a:gd name="connsiteY3" fmla="*/ 0 h 71437"/>
                <a:gd name="connsiteX4" fmla="*/ 71438 w 71437"/>
                <a:gd name="connsiteY4" fmla="*/ 35719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71437">
                  <a:moveTo>
                    <a:pt x="71438" y="35719"/>
                  </a:moveTo>
                  <a:cubicBezTo>
                    <a:pt x="71438" y="55446"/>
                    <a:pt x="55446" y="71437"/>
                    <a:pt x="35719" y="71437"/>
                  </a:cubicBezTo>
                  <a:cubicBezTo>
                    <a:pt x="15992" y="71437"/>
                    <a:pt x="0" y="55446"/>
                    <a:pt x="0" y="35719"/>
                  </a:cubicBezTo>
                  <a:cubicBezTo>
                    <a:pt x="0" y="15992"/>
                    <a:pt x="15992" y="0"/>
                    <a:pt x="35719" y="0"/>
                  </a:cubicBezTo>
                  <a:cubicBezTo>
                    <a:pt x="55446" y="0"/>
                    <a:pt x="71438" y="15992"/>
                    <a:pt x="71438" y="35719"/>
                  </a:cubicBezTo>
                  <a:close/>
                </a:path>
              </a:pathLst>
            </a:custGeom>
            <a:solidFill>
              <a:srgbClr val="E6E6E6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8" name="Forma libre: forma 1187">
              <a:extLst>
                <a:ext uri="{FF2B5EF4-FFF2-40B4-BE49-F238E27FC236}">
                  <a16:creationId xmlns:a16="http://schemas.microsoft.com/office/drawing/2014/main" id="{2C2FDAAE-4A4B-FE62-1F1C-0A63439CE4CF}"/>
                </a:ext>
              </a:extLst>
            </p:cNvPr>
            <p:cNvSpPr/>
            <p:nvPr/>
          </p:nvSpPr>
          <p:spPr>
            <a:xfrm>
              <a:off x="4262980" y="374622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9" name="Forma libre: forma 1188">
              <a:extLst>
                <a:ext uri="{FF2B5EF4-FFF2-40B4-BE49-F238E27FC236}">
                  <a16:creationId xmlns:a16="http://schemas.microsoft.com/office/drawing/2014/main" id="{B9CD1856-21F8-261B-4659-16579292C851}"/>
                </a:ext>
              </a:extLst>
            </p:cNvPr>
            <p:cNvSpPr/>
            <p:nvPr/>
          </p:nvSpPr>
          <p:spPr>
            <a:xfrm>
              <a:off x="3898648" y="357477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0" name="Forma libre: forma 1189">
              <a:extLst>
                <a:ext uri="{FF2B5EF4-FFF2-40B4-BE49-F238E27FC236}">
                  <a16:creationId xmlns:a16="http://schemas.microsoft.com/office/drawing/2014/main" id="{1BDC9284-85D1-DE4B-E054-ED6DFC4AC7DE}"/>
                </a:ext>
              </a:extLst>
            </p:cNvPr>
            <p:cNvSpPr/>
            <p:nvPr/>
          </p:nvSpPr>
          <p:spPr>
            <a:xfrm>
              <a:off x="3984373" y="2787829"/>
              <a:ext cx="196453" cy="446527"/>
            </a:xfrm>
            <a:custGeom>
              <a:avLst/>
              <a:gdLst>
                <a:gd name="connsiteX0" fmla="*/ 0 w 196453"/>
                <a:gd name="connsiteY0" fmla="*/ 0 h 446527"/>
                <a:gd name="connsiteX1" fmla="*/ 196453 w 196453"/>
                <a:gd name="connsiteY1" fmla="*/ 0 h 446527"/>
                <a:gd name="connsiteX2" fmla="*/ 196453 w 196453"/>
                <a:gd name="connsiteY2" fmla="*/ 446527 h 446527"/>
                <a:gd name="connsiteX3" fmla="*/ 0 w 196453"/>
                <a:gd name="connsiteY3" fmla="*/ 446527 h 44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53" h="446527">
                  <a:moveTo>
                    <a:pt x="0" y="0"/>
                  </a:moveTo>
                  <a:lnTo>
                    <a:pt x="196453" y="0"/>
                  </a:lnTo>
                  <a:lnTo>
                    <a:pt x="196453" y="446527"/>
                  </a:lnTo>
                  <a:lnTo>
                    <a:pt x="0" y="446527"/>
                  </a:ln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1" name="Forma libre: forma 1190">
              <a:extLst>
                <a:ext uri="{FF2B5EF4-FFF2-40B4-BE49-F238E27FC236}">
                  <a16:creationId xmlns:a16="http://schemas.microsoft.com/office/drawing/2014/main" id="{7C779CDD-92A2-4781-B642-77FA087C2EA1}"/>
                </a:ext>
              </a:extLst>
            </p:cNvPr>
            <p:cNvSpPr/>
            <p:nvPr/>
          </p:nvSpPr>
          <p:spPr>
            <a:xfrm>
              <a:off x="3861144" y="2857102"/>
              <a:ext cx="446484" cy="71437"/>
            </a:xfrm>
            <a:custGeom>
              <a:avLst/>
              <a:gdLst>
                <a:gd name="connsiteX0" fmla="*/ 417909 w 446484"/>
                <a:gd name="connsiteY0" fmla="*/ 71438 h 71437"/>
                <a:gd name="connsiteX1" fmla="*/ 28575 w 446484"/>
                <a:gd name="connsiteY1" fmla="*/ 71438 h 71437"/>
                <a:gd name="connsiteX2" fmla="*/ 0 w 446484"/>
                <a:gd name="connsiteY2" fmla="*/ 42863 h 71437"/>
                <a:gd name="connsiteX3" fmla="*/ 0 w 446484"/>
                <a:gd name="connsiteY3" fmla="*/ 28575 h 71437"/>
                <a:gd name="connsiteX4" fmla="*/ 28575 w 446484"/>
                <a:gd name="connsiteY4" fmla="*/ 0 h 71437"/>
                <a:gd name="connsiteX5" fmla="*/ 417909 w 446484"/>
                <a:gd name="connsiteY5" fmla="*/ 0 h 71437"/>
                <a:gd name="connsiteX6" fmla="*/ 446484 w 446484"/>
                <a:gd name="connsiteY6" fmla="*/ 28575 h 71437"/>
                <a:gd name="connsiteX7" fmla="*/ 446484 w 446484"/>
                <a:gd name="connsiteY7" fmla="*/ 42863 h 71437"/>
                <a:gd name="connsiteX8" fmla="*/ 417909 w 446484"/>
                <a:gd name="connsiteY8" fmla="*/ 71438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484" h="71437">
                  <a:moveTo>
                    <a:pt x="417909" y="71438"/>
                  </a:moveTo>
                  <a:lnTo>
                    <a:pt x="28575" y="71438"/>
                  </a:lnTo>
                  <a:cubicBezTo>
                    <a:pt x="12795" y="71438"/>
                    <a:pt x="0" y="58643"/>
                    <a:pt x="0" y="42863"/>
                  </a:cubicBezTo>
                  <a:lnTo>
                    <a:pt x="0" y="28575"/>
                  </a:lnTo>
                  <a:cubicBezTo>
                    <a:pt x="0" y="12794"/>
                    <a:pt x="12795" y="0"/>
                    <a:pt x="28575" y="0"/>
                  </a:cubicBezTo>
                  <a:lnTo>
                    <a:pt x="417909" y="0"/>
                  </a:lnTo>
                  <a:cubicBezTo>
                    <a:pt x="433690" y="0"/>
                    <a:pt x="446484" y="12794"/>
                    <a:pt x="446484" y="28575"/>
                  </a:cubicBezTo>
                  <a:lnTo>
                    <a:pt x="446484" y="42863"/>
                  </a:lnTo>
                  <a:cubicBezTo>
                    <a:pt x="446484" y="58643"/>
                    <a:pt x="433690" y="71438"/>
                    <a:pt x="417909" y="71438"/>
                  </a:cubicBezTo>
                  <a:close/>
                </a:path>
              </a:pathLst>
            </a:custGeom>
            <a:solidFill>
              <a:srgbClr val="E4E4E4"/>
            </a:solidFill>
            <a:ln w="714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2" name="Forma libre: forma 1191">
              <a:extLst>
                <a:ext uri="{FF2B5EF4-FFF2-40B4-BE49-F238E27FC236}">
                  <a16:creationId xmlns:a16="http://schemas.microsoft.com/office/drawing/2014/main" id="{E73FC513-31E3-528C-3B00-23073E6ED0BB}"/>
                </a:ext>
              </a:extLst>
            </p:cNvPr>
            <p:cNvSpPr/>
            <p:nvPr/>
          </p:nvSpPr>
          <p:spPr>
            <a:xfrm>
              <a:off x="2029871" y="2798966"/>
              <a:ext cx="991489" cy="603268"/>
            </a:xfrm>
            <a:custGeom>
              <a:avLst/>
              <a:gdLst>
                <a:gd name="connsiteX0" fmla="*/ 987153 w 991489"/>
                <a:gd name="connsiteY0" fmla="*/ 425739 h 603268"/>
                <a:gd name="connsiteX1" fmla="*/ 859265 w 991489"/>
                <a:gd name="connsiteY1" fmla="*/ 60250 h 603268"/>
                <a:gd name="connsiteX2" fmla="*/ 497170 w 991489"/>
                <a:gd name="connsiteY2" fmla="*/ 0 h 603268"/>
                <a:gd name="connsiteX3" fmla="*/ 132224 w 991489"/>
                <a:gd name="connsiteY3" fmla="*/ 60250 h 603268"/>
                <a:gd name="connsiteX4" fmla="*/ 4337 w 991489"/>
                <a:gd name="connsiteY4" fmla="*/ 425739 h 603268"/>
                <a:gd name="connsiteX5" fmla="*/ 142947 w 991489"/>
                <a:gd name="connsiteY5" fmla="*/ 603268 h 603268"/>
                <a:gd name="connsiteX6" fmla="*/ 848535 w 991489"/>
                <a:gd name="connsiteY6" fmla="*/ 603268 h 603268"/>
                <a:gd name="connsiteX7" fmla="*/ 987153 w 991489"/>
                <a:gd name="connsiteY7" fmla="*/ 425739 h 60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489" h="603268">
                  <a:moveTo>
                    <a:pt x="987153" y="425739"/>
                  </a:moveTo>
                  <a:lnTo>
                    <a:pt x="859265" y="60250"/>
                  </a:lnTo>
                  <a:cubicBezTo>
                    <a:pt x="859265" y="60250"/>
                    <a:pt x="683864" y="0"/>
                    <a:pt x="497170" y="0"/>
                  </a:cubicBezTo>
                  <a:cubicBezTo>
                    <a:pt x="310475" y="0"/>
                    <a:pt x="132224" y="60250"/>
                    <a:pt x="132224" y="60250"/>
                  </a:cubicBezTo>
                  <a:lnTo>
                    <a:pt x="4337" y="425739"/>
                  </a:lnTo>
                  <a:cubicBezTo>
                    <a:pt x="-18209" y="515914"/>
                    <a:pt x="50000" y="603268"/>
                    <a:pt x="142947" y="603268"/>
                  </a:cubicBezTo>
                  <a:lnTo>
                    <a:pt x="848535" y="603268"/>
                  </a:lnTo>
                  <a:cubicBezTo>
                    <a:pt x="941497" y="603268"/>
                    <a:pt x="1009698" y="515914"/>
                    <a:pt x="987153" y="425739"/>
                  </a:cubicBezTo>
                  <a:close/>
                </a:path>
              </a:pathLst>
            </a:custGeom>
            <a:solidFill>
              <a:srgbClr val="FFFF83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3" name="Forma libre: forma 1192">
              <a:extLst>
                <a:ext uri="{FF2B5EF4-FFF2-40B4-BE49-F238E27FC236}">
                  <a16:creationId xmlns:a16="http://schemas.microsoft.com/office/drawing/2014/main" id="{D7872A1B-1385-0751-900E-5597FCA25E7E}"/>
                </a:ext>
              </a:extLst>
            </p:cNvPr>
            <p:cNvSpPr/>
            <p:nvPr/>
          </p:nvSpPr>
          <p:spPr>
            <a:xfrm>
              <a:off x="2162103" y="1812207"/>
              <a:ext cx="727040" cy="1047009"/>
            </a:xfrm>
            <a:custGeom>
              <a:avLst/>
              <a:gdLst>
                <a:gd name="connsiteX0" fmla="*/ 542118 w 727040"/>
                <a:gd name="connsiteY0" fmla="*/ 518465 h 1047009"/>
                <a:gd name="connsiteX1" fmla="*/ 542118 w 727040"/>
                <a:gd name="connsiteY1" fmla="*/ 0 h 1047009"/>
                <a:gd name="connsiteX2" fmla="*/ 184930 w 727040"/>
                <a:gd name="connsiteY2" fmla="*/ 0 h 1047009"/>
                <a:gd name="connsiteX3" fmla="*/ 184930 w 727040"/>
                <a:gd name="connsiteY3" fmla="*/ 518465 h 1047009"/>
                <a:gd name="connsiteX4" fmla="*/ 0 w 727040"/>
                <a:gd name="connsiteY4" fmla="*/ 1047009 h 1047009"/>
                <a:gd name="connsiteX5" fmla="*/ 727041 w 727040"/>
                <a:gd name="connsiteY5" fmla="*/ 1047009 h 104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40" h="1047009">
                  <a:moveTo>
                    <a:pt x="542118" y="518465"/>
                  </a:moveTo>
                  <a:lnTo>
                    <a:pt x="542118" y="0"/>
                  </a:lnTo>
                  <a:lnTo>
                    <a:pt x="184930" y="0"/>
                  </a:lnTo>
                  <a:lnTo>
                    <a:pt x="184930" y="518465"/>
                  </a:lnTo>
                  <a:lnTo>
                    <a:pt x="0" y="1047009"/>
                  </a:lnTo>
                  <a:lnTo>
                    <a:pt x="727041" y="1047009"/>
                  </a:ln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4" name="Forma libre: forma 1193">
              <a:extLst>
                <a:ext uri="{FF2B5EF4-FFF2-40B4-BE49-F238E27FC236}">
                  <a16:creationId xmlns:a16="http://schemas.microsoft.com/office/drawing/2014/main" id="{C1C5A54C-577B-90DD-112F-6A98A32ADCCD}"/>
                </a:ext>
              </a:extLst>
            </p:cNvPr>
            <p:cNvSpPr/>
            <p:nvPr/>
          </p:nvSpPr>
          <p:spPr>
            <a:xfrm>
              <a:off x="2505474" y="2837785"/>
              <a:ext cx="42862" cy="498276"/>
            </a:xfrm>
            <a:custGeom>
              <a:avLst/>
              <a:gdLst>
                <a:gd name="connsiteX0" fmla="*/ 21431 w 42862"/>
                <a:gd name="connsiteY0" fmla="*/ 498277 h 498276"/>
                <a:gd name="connsiteX1" fmla="*/ 0 w 42862"/>
                <a:gd name="connsiteY1" fmla="*/ 476845 h 498276"/>
                <a:gd name="connsiteX2" fmla="*/ 0 w 42862"/>
                <a:gd name="connsiteY2" fmla="*/ 21431 h 498276"/>
                <a:gd name="connsiteX3" fmla="*/ 21431 w 42862"/>
                <a:gd name="connsiteY3" fmla="*/ 0 h 498276"/>
                <a:gd name="connsiteX4" fmla="*/ 42863 w 42862"/>
                <a:gd name="connsiteY4" fmla="*/ 21431 h 498276"/>
                <a:gd name="connsiteX5" fmla="*/ 42863 w 42862"/>
                <a:gd name="connsiteY5" fmla="*/ 476845 h 498276"/>
                <a:gd name="connsiteX6" fmla="*/ 21431 w 42862"/>
                <a:gd name="connsiteY6" fmla="*/ 498277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" h="498276">
                  <a:moveTo>
                    <a:pt x="21431" y="498277"/>
                  </a:moveTo>
                  <a:cubicBezTo>
                    <a:pt x="9594" y="498277"/>
                    <a:pt x="0" y="488682"/>
                    <a:pt x="0" y="476845"/>
                  </a:cubicBezTo>
                  <a:lnTo>
                    <a:pt x="0" y="21431"/>
                  </a:lnTo>
                  <a:cubicBezTo>
                    <a:pt x="0" y="9594"/>
                    <a:pt x="9594" y="0"/>
                    <a:pt x="21431" y="0"/>
                  </a:cubicBezTo>
                  <a:cubicBezTo>
                    <a:pt x="33268" y="0"/>
                    <a:pt x="42863" y="9594"/>
                    <a:pt x="42863" y="21431"/>
                  </a:cubicBezTo>
                  <a:lnTo>
                    <a:pt x="42863" y="476845"/>
                  </a:lnTo>
                  <a:cubicBezTo>
                    <a:pt x="42863" y="488682"/>
                    <a:pt x="33268" y="498277"/>
                    <a:pt x="21431" y="498277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5" name="Forma libre: forma 1194">
              <a:extLst>
                <a:ext uri="{FF2B5EF4-FFF2-40B4-BE49-F238E27FC236}">
                  <a16:creationId xmlns:a16="http://schemas.microsoft.com/office/drawing/2014/main" id="{A7C3E739-A66F-FC06-A15A-0607900B9D73}"/>
                </a:ext>
              </a:extLst>
            </p:cNvPr>
            <p:cNvSpPr/>
            <p:nvPr/>
          </p:nvSpPr>
          <p:spPr>
            <a:xfrm>
              <a:off x="2776937" y="2984232"/>
              <a:ext cx="71437" cy="71437"/>
            </a:xfrm>
            <a:custGeom>
              <a:avLst/>
              <a:gdLst>
                <a:gd name="connsiteX0" fmla="*/ 71438 w 71437"/>
                <a:gd name="connsiteY0" fmla="*/ 35719 h 71437"/>
                <a:gd name="connsiteX1" fmla="*/ 35719 w 71437"/>
                <a:gd name="connsiteY1" fmla="*/ 71438 h 71437"/>
                <a:gd name="connsiteX2" fmla="*/ 0 w 71437"/>
                <a:gd name="connsiteY2" fmla="*/ 35719 h 71437"/>
                <a:gd name="connsiteX3" fmla="*/ 35719 w 71437"/>
                <a:gd name="connsiteY3" fmla="*/ 0 h 71437"/>
                <a:gd name="connsiteX4" fmla="*/ 71438 w 71437"/>
                <a:gd name="connsiteY4" fmla="*/ 35719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71437">
                  <a:moveTo>
                    <a:pt x="71438" y="35719"/>
                  </a:moveTo>
                  <a:cubicBezTo>
                    <a:pt x="71438" y="55446"/>
                    <a:pt x="55446" y="71438"/>
                    <a:pt x="35719" y="71438"/>
                  </a:cubicBezTo>
                  <a:cubicBezTo>
                    <a:pt x="15992" y="71438"/>
                    <a:pt x="0" y="55446"/>
                    <a:pt x="0" y="35719"/>
                  </a:cubicBezTo>
                  <a:cubicBezTo>
                    <a:pt x="0" y="15992"/>
                    <a:pt x="15992" y="0"/>
                    <a:pt x="35719" y="0"/>
                  </a:cubicBezTo>
                  <a:cubicBezTo>
                    <a:pt x="55446" y="0"/>
                    <a:pt x="71438" y="15992"/>
                    <a:pt x="71438" y="3571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6" name="Forma libre: forma 1195">
              <a:extLst>
                <a:ext uri="{FF2B5EF4-FFF2-40B4-BE49-F238E27FC236}">
                  <a16:creationId xmlns:a16="http://schemas.microsoft.com/office/drawing/2014/main" id="{D4FEDA8D-867C-CD91-39C9-81318E018221}"/>
                </a:ext>
              </a:extLst>
            </p:cNvPr>
            <p:cNvSpPr/>
            <p:nvPr/>
          </p:nvSpPr>
          <p:spPr>
            <a:xfrm>
              <a:off x="2669780" y="309138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7" name="Forma libre: forma 1196">
              <a:extLst>
                <a:ext uri="{FF2B5EF4-FFF2-40B4-BE49-F238E27FC236}">
                  <a16:creationId xmlns:a16="http://schemas.microsoft.com/office/drawing/2014/main" id="{C15E115E-4023-F97F-F2B4-0ED8AEC4967E}"/>
                </a:ext>
              </a:extLst>
            </p:cNvPr>
            <p:cNvSpPr/>
            <p:nvPr/>
          </p:nvSpPr>
          <p:spPr>
            <a:xfrm>
              <a:off x="2427036" y="1719838"/>
              <a:ext cx="196453" cy="446527"/>
            </a:xfrm>
            <a:custGeom>
              <a:avLst/>
              <a:gdLst>
                <a:gd name="connsiteX0" fmla="*/ 0 w 196453"/>
                <a:gd name="connsiteY0" fmla="*/ 0 h 446527"/>
                <a:gd name="connsiteX1" fmla="*/ 196453 w 196453"/>
                <a:gd name="connsiteY1" fmla="*/ 0 h 446527"/>
                <a:gd name="connsiteX2" fmla="*/ 196453 w 196453"/>
                <a:gd name="connsiteY2" fmla="*/ 446527 h 446527"/>
                <a:gd name="connsiteX3" fmla="*/ 0 w 196453"/>
                <a:gd name="connsiteY3" fmla="*/ 446527 h 44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53" h="446527">
                  <a:moveTo>
                    <a:pt x="0" y="0"/>
                  </a:moveTo>
                  <a:lnTo>
                    <a:pt x="196453" y="0"/>
                  </a:lnTo>
                  <a:lnTo>
                    <a:pt x="196453" y="446527"/>
                  </a:lnTo>
                  <a:lnTo>
                    <a:pt x="0" y="446527"/>
                  </a:ln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8" name="Forma libre: forma 1197">
              <a:extLst>
                <a:ext uri="{FF2B5EF4-FFF2-40B4-BE49-F238E27FC236}">
                  <a16:creationId xmlns:a16="http://schemas.microsoft.com/office/drawing/2014/main" id="{0ED0092F-4192-BB04-A136-15BB6FB495E3}"/>
                </a:ext>
              </a:extLst>
            </p:cNvPr>
            <p:cNvSpPr/>
            <p:nvPr/>
          </p:nvSpPr>
          <p:spPr>
            <a:xfrm>
              <a:off x="2302384" y="1787654"/>
              <a:ext cx="446484" cy="71437"/>
            </a:xfrm>
            <a:custGeom>
              <a:avLst/>
              <a:gdLst>
                <a:gd name="connsiteX0" fmla="*/ 417909 w 446484"/>
                <a:gd name="connsiteY0" fmla="*/ 71438 h 71437"/>
                <a:gd name="connsiteX1" fmla="*/ 28575 w 446484"/>
                <a:gd name="connsiteY1" fmla="*/ 71438 h 71437"/>
                <a:gd name="connsiteX2" fmla="*/ 0 w 446484"/>
                <a:gd name="connsiteY2" fmla="*/ 42863 h 71437"/>
                <a:gd name="connsiteX3" fmla="*/ 0 w 446484"/>
                <a:gd name="connsiteY3" fmla="*/ 28575 h 71437"/>
                <a:gd name="connsiteX4" fmla="*/ 28575 w 446484"/>
                <a:gd name="connsiteY4" fmla="*/ 0 h 71437"/>
                <a:gd name="connsiteX5" fmla="*/ 417909 w 446484"/>
                <a:gd name="connsiteY5" fmla="*/ 0 h 71437"/>
                <a:gd name="connsiteX6" fmla="*/ 446484 w 446484"/>
                <a:gd name="connsiteY6" fmla="*/ 28575 h 71437"/>
                <a:gd name="connsiteX7" fmla="*/ 446484 w 446484"/>
                <a:gd name="connsiteY7" fmla="*/ 42863 h 71437"/>
                <a:gd name="connsiteX8" fmla="*/ 417909 w 446484"/>
                <a:gd name="connsiteY8" fmla="*/ 71438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484" h="71437">
                  <a:moveTo>
                    <a:pt x="417909" y="71438"/>
                  </a:moveTo>
                  <a:lnTo>
                    <a:pt x="28575" y="71438"/>
                  </a:lnTo>
                  <a:cubicBezTo>
                    <a:pt x="12795" y="71438"/>
                    <a:pt x="0" y="58643"/>
                    <a:pt x="0" y="42863"/>
                  </a:cubicBezTo>
                  <a:lnTo>
                    <a:pt x="0" y="28575"/>
                  </a:lnTo>
                  <a:cubicBezTo>
                    <a:pt x="0" y="12794"/>
                    <a:pt x="12795" y="0"/>
                    <a:pt x="28575" y="0"/>
                  </a:cubicBezTo>
                  <a:lnTo>
                    <a:pt x="417909" y="0"/>
                  </a:lnTo>
                  <a:cubicBezTo>
                    <a:pt x="433690" y="0"/>
                    <a:pt x="446484" y="12794"/>
                    <a:pt x="446484" y="28575"/>
                  </a:cubicBezTo>
                  <a:lnTo>
                    <a:pt x="446484" y="42863"/>
                  </a:lnTo>
                  <a:cubicBezTo>
                    <a:pt x="446484" y="58643"/>
                    <a:pt x="433690" y="71438"/>
                    <a:pt x="417909" y="71438"/>
                  </a:cubicBez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9" name="Forma libre: forma 1198">
              <a:extLst>
                <a:ext uri="{FF2B5EF4-FFF2-40B4-BE49-F238E27FC236}">
                  <a16:creationId xmlns:a16="http://schemas.microsoft.com/office/drawing/2014/main" id="{1FFEDCD0-A783-0B7D-60CE-B433F9558F2B}"/>
                </a:ext>
              </a:extLst>
            </p:cNvPr>
            <p:cNvSpPr/>
            <p:nvPr/>
          </p:nvSpPr>
          <p:spPr>
            <a:xfrm>
              <a:off x="1021219" y="4479176"/>
              <a:ext cx="991479" cy="602932"/>
            </a:xfrm>
            <a:custGeom>
              <a:avLst/>
              <a:gdLst>
                <a:gd name="connsiteX0" fmla="*/ 4335 w 991479"/>
                <a:gd name="connsiteY0" fmla="*/ 425403 h 602932"/>
                <a:gd name="connsiteX1" fmla="*/ 132222 w 991479"/>
                <a:gd name="connsiteY1" fmla="*/ 59914 h 602932"/>
                <a:gd name="connsiteX2" fmla="*/ 493846 w 991479"/>
                <a:gd name="connsiteY2" fmla="*/ 0 h 602932"/>
                <a:gd name="connsiteX3" fmla="*/ 859256 w 991479"/>
                <a:gd name="connsiteY3" fmla="*/ 59914 h 602932"/>
                <a:gd name="connsiteX4" fmla="*/ 987143 w 991479"/>
                <a:gd name="connsiteY4" fmla="*/ 425403 h 602932"/>
                <a:gd name="connsiteX5" fmla="*/ 848533 w 991479"/>
                <a:gd name="connsiteY5" fmla="*/ 602932 h 602932"/>
                <a:gd name="connsiteX6" fmla="*/ 142945 w 991479"/>
                <a:gd name="connsiteY6" fmla="*/ 602932 h 602932"/>
                <a:gd name="connsiteX7" fmla="*/ 4335 w 991479"/>
                <a:gd name="connsiteY7" fmla="*/ 425403 h 60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479" h="602932">
                  <a:moveTo>
                    <a:pt x="4335" y="425403"/>
                  </a:moveTo>
                  <a:lnTo>
                    <a:pt x="132222" y="59914"/>
                  </a:lnTo>
                  <a:cubicBezTo>
                    <a:pt x="132222" y="59914"/>
                    <a:pt x="301014" y="0"/>
                    <a:pt x="493846" y="0"/>
                  </a:cubicBezTo>
                  <a:cubicBezTo>
                    <a:pt x="686677" y="0"/>
                    <a:pt x="859256" y="59914"/>
                    <a:pt x="859256" y="59914"/>
                  </a:cubicBezTo>
                  <a:lnTo>
                    <a:pt x="987143" y="425403"/>
                  </a:lnTo>
                  <a:cubicBezTo>
                    <a:pt x="1009689" y="515579"/>
                    <a:pt x="941480" y="602932"/>
                    <a:pt x="848533" y="602932"/>
                  </a:cubicBezTo>
                  <a:lnTo>
                    <a:pt x="142945" y="602932"/>
                  </a:lnTo>
                  <a:cubicBezTo>
                    <a:pt x="49997" y="602932"/>
                    <a:pt x="-18204" y="515579"/>
                    <a:pt x="4335" y="425403"/>
                  </a:cubicBez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0" name="Forma libre: forma 1199">
              <a:extLst>
                <a:ext uri="{FF2B5EF4-FFF2-40B4-BE49-F238E27FC236}">
                  <a16:creationId xmlns:a16="http://schemas.microsoft.com/office/drawing/2014/main" id="{268DDAEE-BB56-BFDD-25A9-1836B9CF1048}"/>
                </a:ext>
              </a:extLst>
            </p:cNvPr>
            <p:cNvSpPr/>
            <p:nvPr/>
          </p:nvSpPr>
          <p:spPr>
            <a:xfrm>
              <a:off x="1153441" y="3492081"/>
              <a:ext cx="727033" cy="1047009"/>
            </a:xfrm>
            <a:custGeom>
              <a:avLst/>
              <a:gdLst>
                <a:gd name="connsiteX0" fmla="*/ 542111 w 727033"/>
                <a:gd name="connsiteY0" fmla="*/ 518465 h 1047009"/>
                <a:gd name="connsiteX1" fmla="*/ 542111 w 727033"/>
                <a:gd name="connsiteY1" fmla="*/ 0 h 1047009"/>
                <a:gd name="connsiteX2" fmla="*/ 184923 w 727033"/>
                <a:gd name="connsiteY2" fmla="*/ 0 h 1047009"/>
                <a:gd name="connsiteX3" fmla="*/ 184923 w 727033"/>
                <a:gd name="connsiteY3" fmla="*/ 518465 h 1047009"/>
                <a:gd name="connsiteX4" fmla="*/ 0 w 727033"/>
                <a:gd name="connsiteY4" fmla="*/ 1047009 h 1047009"/>
                <a:gd name="connsiteX5" fmla="*/ 727034 w 727033"/>
                <a:gd name="connsiteY5" fmla="*/ 1047009 h 104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33" h="1047009">
                  <a:moveTo>
                    <a:pt x="542111" y="518465"/>
                  </a:moveTo>
                  <a:lnTo>
                    <a:pt x="542111" y="0"/>
                  </a:lnTo>
                  <a:lnTo>
                    <a:pt x="184923" y="0"/>
                  </a:lnTo>
                  <a:lnTo>
                    <a:pt x="184923" y="518465"/>
                  </a:lnTo>
                  <a:lnTo>
                    <a:pt x="0" y="1047009"/>
                  </a:lnTo>
                  <a:lnTo>
                    <a:pt x="727034" y="1047009"/>
                  </a:ln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1" name="Forma libre: forma 1200">
              <a:extLst>
                <a:ext uri="{FF2B5EF4-FFF2-40B4-BE49-F238E27FC236}">
                  <a16:creationId xmlns:a16="http://schemas.microsoft.com/office/drawing/2014/main" id="{067B21BC-FFED-2B75-D9F0-6F230550BA94}"/>
                </a:ext>
              </a:extLst>
            </p:cNvPr>
            <p:cNvSpPr/>
            <p:nvPr/>
          </p:nvSpPr>
          <p:spPr>
            <a:xfrm>
              <a:off x="1494241" y="4539183"/>
              <a:ext cx="42862" cy="476752"/>
            </a:xfrm>
            <a:custGeom>
              <a:avLst/>
              <a:gdLst>
                <a:gd name="connsiteX0" fmla="*/ 21431 w 42862"/>
                <a:gd name="connsiteY0" fmla="*/ 476752 h 476752"/>
                <a:gd name="connsiteX1" fmla="*/ 0 w 42862"/>
                <a:gd name="connsiteY1" fmla="*/ 455321 h 476752"/>
                <a:gd name="connsiteX2" fmla="*/ 0 w 42862"/>
                <a:gd name="connsiteY2" fmla="*/ 21431 h 476752"/>
                <a:gd name="connsiteX3" fmla="*/ 21431 w 42862"/>
                <a:gd name="connsiteY3" fmla="*/ 0 h 476752"/>
                <a:gd name="connsiteX4" fmla="*/ 42863 w 42862"/>
                <a:gd name="connsiteY4" fmla="*/ 21431 h 476752"/>
                <a:gd name="connsiteX5" fmla="*/ 42863 w 42862"/>
                <a:gd name="connsiteY5" fmla="*/ 455321 h 476752"/>
                <a:gd name="connsiteX6" fmla="*/ 21431 w 42862"/>
                <a:gd name="connsiteY6" fmla="*/ 476752 h 47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" h="476752">
                  <a:moveTo>
                    <a:pt x="21431" y="476752"/>
                  </a:moveTo>
                  <a:cubicBezTo>
                    <a:pt x="9594" y="476752"/>
                    <a:pt x="0" y="467158"/>
                    <a:pt x="0" y="455321"/>
                  </a:cubicBezTo>
                  <a:lnTo>
                    <a:pt x="0" y="21431"/>
                  </a:lnTo>
                  <a:cubicBezTo>
                    <a:pt x="0" y="9594"/>
                    <a:pt x="9594" y="0"/>
                    <a:pt x="21431" y="0"/>
                  </a:cubicBezTo>
                  <a:cubicBezTo>
                    <a:pt x="33269" y="0"/>
                    <a:pt x="42863" y="9594"/>
                    <a:pt x="42863" y="21431"/>
                  </a:cubicBezTo>
                  <a:lnTo>
                    <a:pt x="42863" y="455321"/>
                  </a:lnTo>
                  <a:cubicBezTo>
                    <a:pt x="42863" y="467158"/>
                    <a:pt x="33269" y="476752"/>
                    <a:pt x="21431" y="476752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2" name="Forma libre: forma 1201">
              <a:extLst>
                <a:ext uri="{FF2B5EF4-FFF2-40B4-BE49-F238E27FC236}">
                  <a16:creationId xmlns:a16="http://schemas.microsoft.com/office/drawing/2014/main" id="{440C425C-B30B-DDCD-BD36-4EA766E48994}"/>
                </a:ext>
              </a:extLst>
            </p:cNvPr>
            <p:cNvSpPr/>
            <p:nvPr/>
          </p:nvSpPr>
          <p:spPr>
            <a:xfrm>
              <a:off x="1626936" y="4289152"/>
              <a:ext cx="71437" cy="71437"/>
            </a:xfrm>
            <a:custGeom>
              <a:avLst/>
              <a:gdLst>
                <a:gd name="connsiteX0" fmla="*/ 71438 w 71437"/>
                <a:gd name="connsiteY0" fmla="*/ 35719 h 71437"/>
                <a:gd name="connsiteX1" fmla="*/ 35719 w 71437"/>
                <a:gd name="connsiteY1" fmla="*/ 71437 h 71437"/>
                <a:gd name="connsiteX2" fmla="*/ 0 w 71437"/>
                <a:gd name="connsiteY2" fmla="*/ 35719 h 71437"/>
                <a:gd name="connsiteX3" fmla="*/ 35719 w 71437"/>
                <a:gd name="connsiteY3" fmla="*/ 0 h 71437"/>
                <a:gd name="connsiteX4" fmla="*/ 71438 w 71437"/>
                <a:gd name="connsiteY4" fmla="*/ 35719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71437">
                  <a:moveTo>
                    <a:pt x="71438" y="35719"/>
                  </a:moveTo>
                  <a:cubicBezTo>
                    <a:pt x="71438" y="55446"/>
                    <a:pt x="55446" y="71437"/>
                    <a:pt x="35719" y="71437"/>
                  </a:cubicBezTo>
                  <a:cubicBezTo>
                    <a:pt x="15992" y="71437"/>
                    <a:pt x="0" y="55446"/>
                    <a:pt x="0" y="35719"/>
                  </a:cubicBezTo>
                  <a:cubicBezTo>
                    <a:pt x="0" y="15992"/>
                    <a:pt x="15992" y="0"/>
                    <a:pt x="35719" y="0"/>
                  </a:cubicBezTo>
                  <a:cubicBezTo>
                    <a:pt x="55446" y="0"/>
                    <a:pt x="71438" y="15992"/>
                    <a:pt x="71438" y="35719"/>
                  </a:cubicBezTo>
                  <a:close/>
                </a:path>
              </a:pathLst>
            </a:custGeom>
            <a:solidFill>
              <a:srgbClr val="D2D2D2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3" name="Forma libre: forma 1202">
              <a:extLst>
                <a:ext uri="{FF2B5EF4-FFF2-40B4-BE49-F238E27FC236}">
                  <a16:creationId xmlns:a16="http://schemas.microsoft.com/office/drawing/2014/main" id="{7354B2F8-5CF6-49B3-4F0E-ACE0335D5A85}"/>
                </a:ext>
              </a:extLst>
            </p:cNvPr>
            <p:cNvSpPr/>
            <p:nvPr/>
          </p:nvSpPr>
          <p:spPr>
            <a:xfrm>
              <a:off x="1526923" y="413913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solidFill>
              <a:srgbClr val="D2D2D2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4" name="Forma libre: forma 1203">
              <a:extLst>
                <a:ext uri="{FF2B5EF4-FFF2-40B4-BE49-F238E27FC236}">
                  <a16:creationId xmlns:a16="http://schemas.microsoft.com/office/drawing/2014/main" id="{8358746D-6F86-B06E-9181-CAD36F660684}"/>
                </a:ext>
              </a:extLst>
            </p:cNvPr>
            <p:cNvSpPr/>
            <p:nvPr/>
          </p:nvSpPr>
          <p:spPr>
            <a:xfrm>
              <a:off x="976855" y="2825333"/>
              <a:ext cx="981951" cy="1280559"/>
            </a:xfrm>
            <a:custGeom>
              <a:avLst/>
              <a:gdLst>
                <a:gd name="connsiteX0" fmla="*/ 560113 w 981951"/>
                <a:gd name="connsiteY0" fmla="*/ 1280560 h 1280559"/>
                <a:gd name="connsiteX1" fmla="*/ 517250 w 981951"/>
                <a:gd name="connsiteY1" fmla="*/ 1280560 h 1280559"/>
                <a:gd name="connsiteX2" fmla="*/ 517250 w 981951"/>
                <a:gd name="connsiteY2" fmla="*/ 394478 h 1280559"/>
                <a:gd name="connsiteX3" fmla="*/ 406522 w 981951"/>
                <a:gd name="connsiteY3" fmla="*/ 283750 h 1280559"/>
                <a:gd name="connsiteX4" fmla="*/ 307181 w 981951"/>
                <a:gd name="connsiteY4" fmla="*/ 283750 h 1280559"/>
                <a:gd name="connsiteX5" fmla="*/ 307181 w 981951"/>
                <a:gd name="connsiteY5" fmla="*/ 487347 h 1280559"/>
                <a:gd name="connsiteX6" fmla="*/ 153591 w 981951"/>
                <a:gd name="connsiteY6" fmla="*/ 640937 h 1280559"/>
                <a:gd name="connsiteX7" fmla="*/ 0 w 981951"/>
                <a:gd name="connsiteY7" fmla="*/ 487347 h 1280559"/>
                <a:gd name="connsiteX8" fmla="*/ 0 w 981951"/>
                <a:gd name="connsiteY8" fmla="*/ 394478 h 1280559"/>
                <a:gd name="connsiteX9" fmla="*/ 153591 w 981951"/>
                <a:gd name="connsiteY9" fmla="*/ 240887 h 1280559"/>
                <a:gd name="connsiteX10" fmla="*/ 264319 w 981951"/>
                <a:gd name="connsiteY10" fmla="*/ 240887 h 1280559"/>
                <a:gd name="connsiteX11" fmla="*/ 264319 w 981951"/>
                <a:gd name="connsiteY11" fmla="*/ 153591 h 1280559"/>
                <a:gd name="connsiteX12" fmla="*/ 417909 w 981951"/>
                <a:gd name="connsiteY12" fmla="*/ 0 h 1280559"/>
                <a:gd name="connsiteX13" fmla="*/ 981951 w 981951"/>
                <a:gd name="connsiteY13" fmla="*/ 0 h 1280559"/>
                <a:gd name="connsiteX14" fmla="*/ 981951 w 981951"/>
                <a:gd name="connsiteY14" fmla="*/ 42863 h 1280559"/>
                <a:gd name="connsiteX15" fmla="*/ 417909 w 981951"/>
                <a:gd name="connsiteY15" fmla="*/ 42863 h 1280559"/>
                <a:gd name="connsiteX16" fmla="*/ 307181 w 981951"/>
                <a:gd name="connsiteY16" fmla="*/ 153591 h 1280559"/>
                <a:gd name="connsiteX17" fmla="*/ 307181 w 981951"/>
                <a:gd name="connsiteY17" fmla="*/ 240887 h 1280559"/>
                <a:gd name="connsiteX18" fmla="*/ 406522 w 981951"/>
                <a:gd name="connsiteY18" fmla="*/ 240887 h 1280559"/>
                <a:gd name="connsiteX19" fmla="*/ 560113 w 981951"/>
                <a:gd name="connsiteY19" fmla="*/ 394478 h 1280559"/>
                <a:gd name="connsiteX20" fmla="*/ 560113 w 981951"/>
                <a:gd name="connsiteY20" fmla="*/ 1280560 h 1280559"/>
                <a:gd name="connsiteX21" fmla="*/ 153591 w 981951"/>
                <a:gd name="connsiteY21" fmla="*/ 283750 h 1280559"/>
                <a:gd name="connsiteX22" fmla="*/ 42863 w 981951"/>
                <a:gd name="connsiteY22" fmla="*/ 394478 h 1280559"/>
                <a:gd name="connsiteX23" fmla="*/ 42863 w 981951"/>
                <a:gd name="connsiteY23" fmla="*/ 487347 h 1280559"/>
                <a:gd name="connsiteX24" fmla="*/ 153591 w 981951"/>
                <a:gd name="connsiteY24" fmla="*/ 598075 h 1280559"/>
                <a:gd name="connsiteX25" fmla="*/ 264319 w 981951"/>
                <a:gd name="connsiteY25" fmla="*/ 487347 h 1280559"/>
                <a:gd name="connsiteX26" fmla="*/ 264319 w 981951"/>
                <a:gd name="connsiteY26" fmla="*/ 283750 h 1280559"/>
                <a:gd name="connsiteX27" fmla="*/ 153591 w 981951"/>
                <a:gd name="connsiteY27" fmla="*/ 283750 h 128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1951" h="1280559">
                  <a:moveTo>
                    <a:pt x="560113" y="1280560"/>
                  </a:moveTo>
                  <a:lnTo>
                    <a:pt x="517250" y="1280560"/>
                  </a:lnTo>
                  <a:lnTo>
                    <a:pt x="517250" y="394478"/>
                  </a:lnTo>
                  <a:cubicBezTo>
                    <a:pt x="517250" y="333420"/>
                    <a:pt x="467580" y="283750"/>
                    <a:pt x="406522" y="283750"/>
                  </a:cubicBezTo>
                  <a:lnTo>
                    <a:pt x="307181" y="283750"/>
                  </a:lnTo>
                  <a:lnTo>
                    <a:pt x="307181" y="487347"/>
                  </a:lnTo>
                  <a:cubicBezTo>
                    <a:pt x="307181" y="572036"/>
                    <a:pt x="238280" y="640937"/>
                    <a:pt x="153591" y="640937"/>
                  </a:cubicBezTo>
                  <a:cubicBezTo>
                    <a:pt x="68901" y="640937"/>
                    <a:pt x="0" y="572036"/>
                    <a:pt x="0" y="487347"/>
                  </a:cubicBezTo>
                  <a:lnTo>
                    <a:pt x="0" y="394478"/>
                  </a:lnTo>
                  <a:cubicBezTo>
                    <a:pt x="0" y="309789"/>
                    <a:pt x="68901" y="240887"/>
                    <a:pt x="153591" y="240887"/>
                  </a:cubicBezTo>
                  <a:lnTo>
                    <a:pt x="264319" y="240887"/>
                  </a:lnTo>
                  <a:lnTo>
                    <a:pt x="264319" y="153591"/>
                  </a:lnTo>
                  <a:cubicBezTo>
                    <a:pt x="264319" y="68902"/>
                    <a:pt x="333220" y="0"/>
                    <a:pt x="417909" y="0"/>
                  </a:cubicBezTo>
                  <a:lnTo>
                    <a:pt x="981951" y="0"/>
                  </a:lnTo>
                  <a:lnTo>
                    <a:pt x="981951" y="42863"/>
                  </a:lnTo>
                  <a:lnTo>
                    <a:pt x="417909" y="42863"/>
                  </a:lnTo>
                  <a:cubicBezTo>
                    <a:pt x="356852" y="42863"/>
                    <a:pt x="307181" y="92533"/>
                    <a:pt x="307181" y="153591"/>
                  </a:cubicBezTo>
                  <a:lnTo>
                    <a:pt x="307181" y="240887"/>
                  </a:lnTo>
                  <a:lnTo>
                    <a:pt x="406522" y="240887"/>
                  </a:lnTo>
                  <a:cubicBezTo>
                    <a:pt x="491211" y="240887"/>
                    <a:pt x="560113" y="309789"/>
                    <a:pt x="560113" y="394478"/>
                  </a:cubicBezTo>
                  <a:lnTo>
                    <a:pt x="560113" y="1280560"/>
                  </a:lnTo>
                  <a:close/>
                  <a:moveTo>
                    <a:pt x="153591" y="283750"/>
                  </a:moveTo>
                  <a:cubicBezTo>
                    <a:pt x="92533" y="283750"/>
                    <a:pt x="42863" y="333420"/>
                    <a:pt x="42863" y="394478"/>
                  </a:cubicBezTo>
                  <a:lnTo>
                    <a:pt x="42863" y="487347"/>
                  </a:lnTo>
                  <a:cubicBezTo>
                    <a:pt x="42863" y="548404"/>
                    <a:pt x="92533" y="598075"/>
                    <a:pt x="153591" y="598075"/>
                  </a:cubicBezTo>
                  <a:cubicBezTo>
                    <a:pt x="214648" y="598075"/>
                    <a:pt x="264319" y="548404"/>
                    <a:pt x="264319" y="487347"/>
                  </a:cubicBezTo>
                  <a:lnTo>
                    <a:pt x="264319" y="283750"/>
                  </a:lnTo>
                  <a:lnTo>
                    <a:pt x="153591" y="283750"/>
                  </a:ln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5" name="Forma libre: forma 1204">
              <a:extLst>
                <a:ext uri="{FF2B5EF4-FFF2-40B4-BE49-F238E27FC236}">
                  <a16:creationId xmlns:a16="http://schemas.microsoft.com/office/drawing/2014/main" id="{443C413E-2B5B-3210-DF50-30A98C8B22E4}"/>
                </a:ext>
              </a:extLst>
            </p:cNvPr>
            <p:cNvSpPr/>
            <p:nvPr/>
          </p:nvSpPr>
          <p:spPr>
            <a:xfrm rot="10800000">
              <a:off x="1419095" y="3399684"/>
              <a:ext cx="196453" cy="446527"/>
            </a:xfrm>
            <a:custGeom>
              <a:avLst/>
              <a:gdLst>
                <a:gd name="connsiteX0" fmla="*/ 0 w 196453"/>
                <a:gd name="connsiteY0" fmla="*/ 0 h 446527"/>
                <a:gd name="connsiteX1" fmla="*/ 196453 w 196453"/>
                <a:gd name="connsiteY1" fmla="*/ 0 h 446527"/>
                <a:gd name="connsiteX2" fmla="*/ 196453 w 196453"/>
                <a:gd name="connsiteY2" fmla="*/ 446527 h 446527"/>
                <a:gd name="connsiteX3" fmla="*/ 0 w 196453"/>
                <a:gd name="connsiteY3" fmla="*/ 446527 h 44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53" h="446527">
                  <a:moveTo>
                    <a:pt x="0" y="0"/>
                  </a:moveTo>
                  <a:lnTo>
                    <a:pt x="196453" y="0"/>
                  </a:lnTo>
                  <a:lnTo>
                    <a:pt x="196453" y="446527"/>
                  </a:lnTo>
                  <a:lnTo>
                    <a:pt x="0" y="446527"/>
                  </a:ln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6" name="Forma libre: forma 1205">
              <a:extLst>
                <a:ext uri="{FF2B5EF4-FFF2-40B4-BE49-F238E27FC236}">
                  <a16:creationId xmlns:a16="http://schemas.microsoft.com/office/drawing/2014/main" id="{AC937611-6076-8FFB-C2C2-0F781C93EBDE}"/>
                </a:ext>
              </a:extLst>
            </p:cNvPr>
            <p:cNvSpPr/>
            <p:nvPr/>
          </p:nvSpPr>
          <p:spPr>
            <a:xfrm>
              <a:off x="1293716" y="3467528"/>
              <a:ext cx="446484" cy="71437"/>
            </a:xfrm>
            <a:custGeom>
              <a:avLst/>
              <a:gdLst>
                <a:gd name="connsiteX0" fmla="*/ 28575 w 446484"/>
                <a:gd name="connsiteY0" fmla="*/ 71438 h 71437"/>
                <a:gd name="connsiteX1" fmla="*/ 417909 w 446484"/>
                <a:gd name="connsiteY1" fmla="*/ 71438 h 71437"/>
                <a:gd name="connsiteX2" fmla="*/ 446484 w 446484"/>
                <a:gd name="connsiteY2" fmla="*/ 42863 h 71437"/>
                <a:gd name="connsiteX3" fmla="*/ 446484 w 446484"/>
                <a:gd name="connsiteY3" fmla="*/ 28575 h 71437"/>
                <a:gd name="connsiteX4" fmla="*/ 417909 w 446484"/>
                <a:gd name="connsiteY4" fmla="*/ 0 h 71437"/>
                <a:gd name="connsiteX5" fmla="*/ 28575 w 446484"/>
                <a:gd name="connsiteY5" fmla="*/ 0 h 71437"/>
                <a:gd name="connsiteX6" fmla="*/ 0 w 446484"/>
                <a:gd name="connsiteY6" fmla="*/ 28575 h 71437"/>
                <a:gd name="connsiteX7" fmla="*/ 0 w 446484"/>
                <a:gd name="connsiteY7" fmla="*/ 42863 h 71437"/>
                <a:gd name="connsiteX8" fmla="*/ 28575 w 446484"/>
                <a:gd name="connsiteY8" fmla="*/ 71438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484" h="71437">
                  <a:moveTo>
                    <a:pt x="28575" y="71438"/>
                  </a:moveTo>
                  <a:lnTo>
                    <a:pt x="417909" y="71438"/>
                  </a:lnTo>
                  <a:cubicBezTo>
                    <a:pt x="433690" y="71438"/>
                    <a:pt x="446484" y="58643"/>
                    <a:pt x="446484" y="42863"/>
                  </a:cubicBezTo>
                  <a:lnTo>
                    <a:pt x="446484" y="28575"/>
                  </a:lnTo>
                  <a:cubicBezTo>
                    <a:pt x="446484" y="12795"/>
                    <a:pt x="433690" y="0"/>
                    <a:pt x="417909" y="0"/>
                  </a:cubicBezTo>
                  <a:lnTo>
                    <a:pt x="28575" y="0"/>
                  </a:lnTo>
                  <a:cubicBezTo>
                    <a:pt x="12794" y="0"/>
                    <a:pt x="0" y="12795"/>
                    <a:pt x="0" y="28575"/>
                  </a:cubicBezTo>
                  <a:lnTo>
                    <a:pt x="0" y="42863"/>
                  </a:lnTo>
                  <a:cubicBezTo>
                    <a:pt x="0" y="58643"/>
                    <a:pt x="12794" y="71438"/>
                    <a:pt x="28575" y="71438"/>
                  </a:cubicBez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07" name="Gráfico 1" descr="Laboratorio de química">
              <a:extLst>
                <a:ext uri="{FF2B5EF4-FFF2-40B4-BE49-F238E27FC236}">
                  <a16:creationId xmlns:a16="http://schemas.microsoft.com/office/drawing/2014/main" id="{0F87442F-329C-5272-AD86-F076BD98A028}"/>
                </a:ext>
              </a:extLst>
            </p:cNvPr>
            <p:cNvGrpSpPr/>
            <p:nvPr/>
          </p:nvGrpSpPr>
          <p:grpSpPr>
            <a:xfrm>
              <a:off x="2241298" y="3909440"/>
              <a:ext cx="205232" cy="1457324"/>
              <a:chOff x="2241298" y="3909440"/>
              <a:chExt cx="205232" cy="1457324"/>
            </a:xfrm>
            <a:solidFill>
              <a:srgbClr val="FFFF83"/>
            </a:solidFill>
          </p:grpSpPr>
          <p:sp>
            <p:nvSpPr>
              <p:cNvPr id="1236" name="Forma libre: forma 1235">
                <a:extLst>
                  <a:ext uri="{FF2B5EF4-FFF2-40B4-BE49-F238E27FC236}">
                    <a16:creationId xmlns:a16="http://schemas.microsoft.com/office/drawing/2014/main" id="{AFE2E4E5-EBA6-CEC6-F391-089923BBD0BF}"/>
                  </a:ext>
                </a:extLst>
              </p:cNvPr>
              <p:cNvSpPr/>
              <p:nvPr/>
            </p:nvSpPr>
            <p:spPr>
              <a:xfrm>
                <a:off x="2241298" y="4490606"/>
                <a:ext cx="205225" cy="876159"/>
              </a:xfrm>
              <a:custGeom>
                <a:avLst/>
                <a:gdLst>
                  <a:gd name="connsiteX0" fmla="*/ 0 w 205225"/>
                  <a:gd name="connsiteY0" fmla="*/ 773547 h 876159"/>
                  <a:gd name="connsiteX1" fmla="*/ 102613 w 205225"/>
                  <a:gd name="connsiteY1" fmla="*/ 876159 h 876159"/>
                  <a:gd name="connsiteX2" fmla="*/ 205226 w 205225"/>
                  <a:gd name="connsiteY2" fmla="*/ 773547 h 876159"/>
                  <a:gd name="connsiteX3" fmla="*/ 205226 w 205225"/>
                  <a:gd name="connsiteY3" fmla="*/ 19824 h 876159"/>
                  <a:gd name="connsiteX4" fmla="*/ 102613 w 205225"/>
                  <a:gd name="connsiteY4" fmla="*/ 0 h 876159"/>
                  <a:gd name="connsiteX5" fmla="*/ 0 w 205225"/>
                  <a:gd name="connsiteY5" fmla="*/ 19824 h 876159"/>
                  <a:gd name="connsiteX6" fmla="*/ 0 w 205225"/>
                  <a:gd name="connsiteY6" fmla="*/ 773547 h 87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25" h="876159">
                    <a:moveTo>
                      <a:pt x="0" y="773547"/>
                    </a:moveTo>
                    <a:cubicBezTo>
                      <a:pt x="0" y="830218"/>
                      <a:pt x="45941" y="876159"/>
                      <a:pt x="102613" y="876159"/>
                    </a:cubicBezTo>
                    <a:cubicBezTo>
                      <a:pt x="159284" y="876159"/>
                      <a:pt x="205226" y="830218"/>
                      <a:pt x="205226" y="773547"/>
                    </a:cubicBezTo>
                    <a:lnTo>
                      <a:pt x="205226" y="19824"/>
                    </a:lnTo>
                    <a:cubicBezTo>
                      <a:pt x="205226" y="19824"/>
                      <a:pt x="156191" y="0"/>
                      <a:pt x="102613" y="0"/>
                    </a:cubicBezTo>
                    <a:cubicBezTo>
                      <a:pt x="49035" y="0"/>
                      <a:pt x="0" y="19824"/>
                      <a:pt x="0" y="19824"/>
                    </a:cubicBezTo>
                    <a:lnTo>
                      <a:pt x="0" y="773547"/>
                    </a:ln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7" name="Forma libre: forma 1236">
                <a:extLst>
                  <a:ext uri="{FF2B5EF4-FFF2-40B4-BE49-F238E27FC236}">
                    <a16:creationId xmlns:a16="http://schemas.microsoft.com/office/drawing/2014/main" id="{8603C39E-5EAC-A5EE-3388-15ED1019A093}"/>
                  </a:ext>
                </a:extLst>
              </p:cNvPr>
              <p:cNvSpPr/>
              <p:nvPr/>
            </p:nvSpPr>
            <p:spPr>
              <a:xfrm>
                <a:off x="2241298" y="3909440"/>
                <a:ext cx="205232" cy="600989"/>
              </a:xfrm>
              <a:custGeom>
                <a:avLst/>
                <a:gdLst>
                  <a:gd name="connsiteX0" fmla="*/ 0 w 205232"/>
                  <a:gd name="connsiteY0" fmla="*/ 0 h 600989"/>
                  <a:gd name="connsiteX1" fmla="*/ 205233 w 205232"/>
                  <a:gd name="connsiteY1" fmla="*/ 0 h 600989"/>
                  <a:gd name="connsiteX2" fmla="*/ 205233 w 205232"/>
                  <a:gd name="connsiteY2" fmla="*/ 600989 h 600989"/>
                  <a:gd name="connsiteX3" fmla="*/ 0 w 205232"/>
                  <a:gd name="connsiteY3" fmla="*/ 600989 h 60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32" h="600989">
                    <a:moveTo>
                      <a:pt x="0" y="0"/>
                    </a:moveTo>
                    <a:lnTo>
                      <a:pt x="205233" y="0"/>
                    </a:lnTo>
                    <a:lnTo>
                      <a:pt x="205233" y="600989"/>
                    </a:lnTo>
                    <a:lnTo>
                      <a:pt x="0" y="600989"/>
                    </a:ln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8" name="Forma libre: forma 1237">
                <a:extLst>
                  <a:ext uri="{FF2B5EF4-FFF2-40B4-BE49-F238E27FC236}">
                    <a16:creationId xmlns:a16="http://schemas.microsoft.com/office/drawing/2014/main" id="{98FCB255-A40C-B831-D572-A311585497B8}"/>
                  </a:ext>
                </a:extLst>
              </p:cNvPr>
              <p:cNvSpPr/>
              <p:nvPr/>
            </p:nvSpPr>
            <p:spPr>
              <a:xfrm>
                <a:off x="2271088" y="4697768"/>
                <a:ext cx="28575" cy="151804"/>
              </a:xfrm>
              <a:custGeom>
                <a:avLst/>
                <a:gdLst>
                  <a:gd name="connsiteX0" fmla="*/ 14288 w 28575"/>
                  <a:gd name="connsiteY0" fmla="*/ 151805 h 151804"/>
                  <a:gd name="connsiteX1" fmla="*/ 0 w 28575"/>
                  <a:gd name="connsiteY1" fmla="*/ 137517 h 151804"/>
                  <a:gd name="connsiteX2" fmla="*/ 0 w 28575"/>
                  <a:gd name="connsiteY2" fmla="*/ 14288 h 151804"/>
                  <a:gd name="connsiteX3" fmla="*/ 14288 w 28575"/>
                  <a:gd name="connsiteY3" fmla="*/ 0 h 151804"/>
                  <a:gd name="connsiteX4" fmla="*/ 28575 w 28575"/>
                  <a:gd name="connsiteY4" fmla="*/ 14288 h 151804"/>
                  <a:gd name="connsiteX5" fmla="*/ 28575 w 28575"/>
                  <a:gd name="connsiteY5" fmla="*/ 137517 h 151804"/>
                  <a:gd name="connsiteX6" fmla="*/ 14288 w 28575"/>
                  <a:gd name="connsiteY6" fmla="*/ 151805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51804">
                    <a:moveTo>
                      <a:pt x="14288" y="151805"/>
                    </a:moveTo>
                    <a:cubicBezTo>
                      <a:pt x="6401" y="151805"/>
                      <a:pt x="0" y="145404"/>
                      <a:pt x="0" y="137517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137517"/>
                    </a:lnTo>
                    <a:cubicBezTo>
                      <a:pt x="28575" y="145404"/>
                      <a:pt x="22181" y="151805"/>
                      <a:pt x="14288" y="151805"/>
                    </a:cubicBez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08" name="Forma libre: forma 1207">
              <a:extLst>
                <a:ext uri="{FF2B5EF4-FFF2-40B4-BE49-F238E27FC236}">
                  <a16:creationId xmlns:a16="http://schemas.microsoft.com/office/drawing/2014/main" id="{3725B254-6B0A-4F1E-E08D-2861E9B7F27C}"/>
                </a:ext>
              </a:extLst>
            </p:cNvPr>
            <p:cNvSpPr/>
            <p:nvPr/>
          </p:nvSpPr>
          <p:spPr>
            <a:xfrm>
              <a:off x="2568739" y="4899943"/>
              <a:ext cx="205225" cy="466822"/>
            </a:xfrm>
            <a:custGeom>
              <a:avLst/>
              <a:gdLst>
                <a:gd name="connsiteX0" fmla="*/ 0 w 205225"/>
                <a:gd name="connsiteY0" fmla="*/ 364210 h 466822"/>
                <a:gd name="connsiteX1" fmla="*/ 102613 w 205225"/>
                <a:gd name="connsiteY1" fmla="*/ 466823 h 466822"/>
                <a:gd name="connsiteX2" fmla="*/ 205226 w 205225"/>
                <a:gd name="connsiteY2" fmla="*/ 364210 h 466822"/>
                <a:gd name="connsiteX3" fmla="*/ 205226 w 205225"/>
                <a:gd name="connsiteY3" fmla="*/ 20946 h 466822"/>
                <a:gd name="connsiteX4" fmla="*/ 102613 w 205225"/>
                <a:gd name="connsiteY4" fmla="*/ 0 h 466822"/>
                <a:gd name="connsiteX5" fmla="*/ 0 w 205225"/>
                <a:gd name="connsiteY5" fmla="*/ 20946 h 466822"/>
                <a:gd name="connsiteX6" fmla="*/ 0 w 205225"/>
                <a:gd name="connsiteY6" fmla="*/ 364210 h 4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25" h="466822">
                  <a:moveTo>
                    <a:pt x="0" y="364210"/>
                  </a:moveTo>
                  <a:cubicBezTo>
                    <a:pt x="0" y="420881"/>
                    <a:pt x="45941" y="466823"/>
                    <a:pt x="102613" y="466823"/>
                  </a:cubicBezTo>
                  <a:cubicBezTo>
                    <a:pt x="159284" y="466823"/>
                    <a:pt x="205226" y="420881"/>
                    <a:pt x="205226" y="364210"/>
                  </a:cubicBezTo>
                  <a:lnTo>
                    <a:pt x="205226" y="20946"/>
                  </a:lnTo>
                  <a:cubicBezTo>
                    <a:pt x="205226" y="20946"/>
                    <a:pt x="150476" y="0"/>
                    <a:pt x="102613" y="0"/>
                  </a:cubicBezTo>
                  <a:cubicBezTo>
                    <a:pt x="54750" y="0"/>
                    <a:pt x="0" y="20946"/>
                    <a:pt x="0" y="20946"/>
                  </a:cubicBezTo>
                  <a:lnTo>
                    <a:pt x="0" y="364210"/>
                  </a:lnTo>
                  <a:close/>
                </a:path>
              </a:pathLst>
            </a:custGeom>
            <a:solidFill>
              <a:srgbClr val="0002E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9" name="Forma libre: forma 1208">
              <a:extLst>
                <a:ext uri="{FF2B5EF4-FFF2-40B4-BE49-F238E27FC236}">
                  <a16:creationId xmlns:a16="http://schemas.microsoft.com/office/drawing/2014/main" id="{661269B1-959F-7EF8-AC60-78FE3DB92068}"/>
                </a:ext>
              </a:extLst>
            </p:cNvPr>
            <p:cNvSpPr/>
            <p:nvPr/>
          </p:nvSpPr>
          <p:spPr>
            <a:xfrm>
              <a:off x="2568739" y="3909440"/>
              <a:ext cx="205232" cy="1011447"/>
            </a:xfrm>
            <a:custGeom>
              <a:avLst/>
              <a:gdLst>
                <a:gd name="connsiteX0" fmla="*/ 0 w 205232"/>
                <a:gd name="connsiteY0" fmla="*/ 0 h 1011447"/>
                <a:gd name="connsiteX1" fmla="*/ 205233 w 205232"/>
                <a:gd name="connsiteY1" fmla="*/ 0 h 1011447"/>
                <a:gd name="connsiteX2" fmla="*/ 205233 w 205232"/>
                <a:gd name="connsiteY2" fmla="*/ 1011448 h 1011447"/>
                <a:gd name="connsiteX3" fmla="*/ 0 w 205232"/>
                <a:gd name="connsiteY3" fmla="*/ 1011448 h 101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32" h="1011447">
                  <a:moveTo>
                    <a:pt x="0" y="0"/>
                  </a:moveTo>
                  <a:lnTo>
                    <a:pt x="205233" y="0"/>
                  </a:lnTo>
                  <a:lnTo>
                    <a:pt x="205233" y="1011448"/>
                  </a:lnTo>
                  <a:lnTo>
                    <a:pt x="0" y="1011448"/>
                  </a:lnTo>
                  <a:close/>
                </a:path>
              </a:pathLst>
            </a:custGeom>
            <a:solidFill>
              <a:srgbClr val="E6E6E6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0" name="Forma libre: forma 1209">
              <a:extLst>
                <a:ext uri="{FF2B5EF4-FFF2-40B4-BE49-F238E27FC236}">
                  <a16:creationId xmlns:a16="http://schemas.microsoft.com/office/drawing/2014/main" id="{721CADF6-AE90-BC97-7502-C182547F85D3}"/>
                </a:ext>
              </a:extLst>
            </p:cNvPr>
            <p:cNvSpPr/>
            <p:nvPr/>
          </p:nvSpPr>
          <p:spPr>
            <a:xfrm>
              <a:off x="2601843" y="4033399"/>
              <a:ext cx="28575" cy="435768"/>
            </a:xfrm>
            <a:custGeom>
              <a:avLst/>
              <a:gdLst>
                <a:gd name="connsiteX0" fmla="*/ 14288 w 28575"/>
                <a:gd name="connsiteY0" fmla="*/ 435769 h 435768"/>
                <a:gd name="connsiteX1" fmla="*/ 0 w 28575"/>
                <a:gd name="connsiteY1" fmla="*/ 421481 h 435768"/>
                <a:gd name="connsiteX2" fmla="*/ 0 w 28575"/>
                <a:gd name="connsiteY2" fmla="*/ 14288 h 435768"/>
                <a:gd name="connsiteX3" fmla="*/ 14288 w 28575"/>
                <a:gd name="connsiteY3" fmla="*/ 0 h 435768"/>
                <a:gd name="connsiteX4" fmla="*/ 28575 w 28575"/>
                <a:gd name="connsiteY4" fmla="*/ 14288 h 435768"/>
                <a:gd name="connsiteX5" fmla="*/ 28575 w 28575"/>
                <a:gd name="connsiteY5" fmla="*/ 421481 h 435768"/>
                <a:gd name="connsiteX6" fmla="*/ 14288 w 28575"/>
                <a:gd name="connsiteY6" fmla="*/ 435769 h 43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35768">
                  <a:moveTo>
                    <a:pt x="14288" y="435769"/>
                  </a:moveTo>
                  <a:cubicBezTo>
                    <a:pt x="6401" y="435769"/>
                    <a:pt x="0" y="429368"/>
                    <a:pt x="0" y="421481"/>
                  </a:cubicBezTo>
                  <a:lnTo>
                    <a:pt x="0" y="14288"/>
                  </a:lnTo>
                  <a:cubicBezTo>
                    <a:pt x="0" y="6401"/>
                    <a:pt x="6401" y="0"/>
                    <a:pt x="14288" y="0"/>
                  </a:cubicBezTo>
                  <a:cubicBezTo>
                    <a:pt x="22174" y="0"/>
                    <a:pt x="28575" y="6401"/>
                    <a:pt x="28575" y="14288"/>
                  </a:cubicBezTo>
                  <a:lnTo>
                    <a:pt x="28575" y="421481"/>
                  </a:lnTo>
                  <a:cubicBezTo>
                    <a:pt x="28575" y="429368"/>
                    <a:pt x="22181" y="435769"/>
                    <a:pt x="14288" y="435769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1" name="Forma libre: forma 1210">
              <a:extLst>
                <a:ext uri="{FF2B5EF4-FFF2-40B4-BE49-F238E27FC236}">
                  <a16:creationId xmlns:a16="http://schemas.microsoft.com/office/drawing/2014/main" id="{54D85B4B-B0CA-3276-36F3-91DD5626A761}"/>
                </a:ext>
              </a:extLst>
            </p:cNvPr>
            <p:cNvSpPr/>
            <p:nvPr/>
          </p:nvSpPr>
          <p:spPr>
            <a:xfrm>
              <a:off x="2601843" y="4987089"/>
              <a:ext cx="28575" cy="151804"/>
            </a:xfrm>
            <a:custGeom>
              <a:avLst/>
              <a:gdLst>
                <a:gd name="connsiteX0" fmla="*/ 14288 w 28575"/>
                <a:gd name="connsiteY0" fmla="*/ 151805 h 151804"/>
                <a:gd name="connsiteX1" fmla="*/ 0 w 28575"/>
                <a:gd name="connsiteY1" fmla="*/ 137517 h 151804"/>
                <a:gd name="connsiteX2" fmla="*/ 0 w 28575"/>
                <a:gd name="connsiteY2" fmla="*/ 14288 h 151804"/>
                <a:gd name="connsiteX3" fmla="*/ 14288 w 28575"/>
                <a:gd name="connsiteY3" fmla="*/ 0 h 151804"/>
                <a:gd name="connsiteX4" fmla="*/ 28575 w 28575"/>
                <a:gd name="connsiteY4" fmla="*/ 14288 h 151804"/>
                <a:gd name="connsiteX5" fmla="*/ 28575 w 28575"/>
                <a:gd name="connsiteY5" fmla="*/ 137517 h 151804"/>
                <a:gd name="connsiteX6" fmla="*/ 14288 w 28575"/>
                <a:gd name="connsiteY6" fmla="*/ 151805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51804">
                  <a:moveTo>
                    <a:pt x="14288" y="151805"/>
                  </a:moveTo>
                  <a:cubicBezTo>
                    <a:pt x="6401" y="151805"/>
                    <a:pt x="0" y="145404"/>
                    <a:pt x="0" y="137517"/>
                  </a:cubicBezTo>
                  <a:lnTo>
                    <a:pt x="0" y="14288"/>
                  </a:lnTo>
                  <a:cubicBezTo>
                    <a:pt x="0" y="6401"/>
                    <a:pt x="6401" y="0"/>
                    <a:pt x="14288" y="0"/>
                  </a:cubicBezTo>
                  <a:cubicBezTo>
                    <a:pt x="22174" y="0"/>
                    <a:pt x="28575" y="6401"/>
                    <a:pt x="28575" y="14288"/>
                  </a:cubicBezTo>
                  <a:lnTo>
                    <a:pt x="28575" y="137517"/>
                  </a:lnTo>
                  <a:cubicBezTo>
                    <a:pt x="28575" y="145404"/>
                    <a:pt x="22181" y="151805"/>
                    <a:pt x="14288" y="151805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12" name="Gráfico 1" descr="Laboratorio de química">
              <a:extLst>
                <a:ext uri="{FF2B5EF4-FFF2-40B4-BE49-F238E27FC236}">
                  <a16:creationId xmlns:a16="http://schemas.microsoft.com/office/drawing/2014/main" id="{8978C728-016C-394D-A9B6-740EFE26AC8B}"/>
                </a:ext>
              </a:extLst>
            </p:cNvPr>
            <p:cNvGrpSpPr/>
            <p:nvPr/>
          </p:nvGrpSpPr>
          <p:grpSpPr>
            <a:xfrm>
              <a:off x="2894244" y="3909440"/>
              <a:ext cx="205232" cy="1457324"/>
              <a:chOff x="2894244" y="3909440"/>
              <a:chExt cx="205232" cy="1457324"/>
            </a:xfrm>
          </p:grpSpPr>
          <p:sp>
            <p:nvSpPr>
              <p:cNvPr id="1232" name="Forma libre: forma 1231">
                <a:extLst>
                  <a:ext uri="{FF2B5EF4-FFF2-40B4-BE49-F238E27FC236}">
                    <a16:creationId xmlns:a16="http://schemas.microsoft.com/office/drawing/2014/main" id="{B5918807-7688-8E35-7982-B075E5190EB8}"/>
                  </a:ext>
                </a:extLst>
              </p:cNvPr>
              <p:cNvSpPr/>
              <p:nvPr/>
            </p:nvSpPr>
            <p:spPr>
              <a:xfrm>
                <a:off x="2894244" y="4696346"/>
                <a:ext cx="205225" cy="670419"/>
              </a:xfrm>
              <a:custGeom>
                <a:avLst/>
                <a:gdLst>
                  <a:gd name="connsiteX0" fmla="*/ 0 w 205225"/>
                  <a:gd name="connsiteY0" fmla="*/ 567807 h 670419"/>
                  <a:gd name="connsiteX1" fmla="*/ 102613 w 205225"/>
                  <a:gd name="connsiteY1" fmla="*/ 670419 h 670419"/>
                  <a:gd name="connsiteX2" fmla="*/ 205226 w 205225"/>
                  <a:gd name="connsiteY2" fmla="*/ 567807 h 670419"/>
                  <a:gd name="connsiteX3" fmla="*/ 205226 w 205225"/>
                  <a:gd name="connsiteY3" fmla="*/ 26153 h 670419"/>
                  <a:gd name="connsiteX4" fmla="*/ 102613 w 205225"/>
                  <a:gd name="connsiteY4" fmla="*/ 0 h 670419"/>
                  <a:gd name="connsiteX5" fmla="*/ 0 w 205225"/>
                  <a:gd name="connsiteY5" fmla="*/ 26153 h 670419"/>
                  <a:gd name="connsiteX6" fmla="*/ 0 w 205225"/>
                  <a:gd name="connsiteY6" fmla="*/ 567807 h 67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25" h="670419">
                    <a:moveTo>
                      <a:pt x="0" y="567807"/>
                    </a:moveTo>
                    <a:cubicBezTo>
                      <a:pt x="0" y="624478"/>
                      <a:pt x="45941" y="670419"/>
                      <a:pt x="102613" y="670419"/>
                    </a:cubicBezTo>
                    <a:cubicBezTo>
                      <a:pt x="159284" y="670419"/>
                      <a:pt x="205226" y="624478"/>
                      <a:pt x="205226" y="567807"/>
                    </a:cubicBezTo>
                    <a:lnTo>
                      <a:pt x="205226" y="26153"/>
                    </a:lnTo>
                    <a:cubicBezTo>
                      <a:pt x="205226" y="26153"/>
                      <a:pt x="163335" y="0"/>
                      <a:pt x="102613" y="0"/>
                    </a:cubicBezTo>
                    <a:cubicBezTo>
                      <a:pt x="41891" y="0"/>
                      <a:pt x="0" y="26153"/>
                      <a:pt x="0" y="26153"/>
                    </a:cubicBezTo>
                    <a:lnTo>
                      <a:pt x="0" y="567807"/>
                    </a:lnTo>
                    <a:close/>
                  </a:path>
                </a:pathLst>
              </a:custGeom>
              <a:solidFill>
                <a:srgbClr val="0002E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3" name="Forma libre: forma 1232">
                <a:extLst>
                  <a:ext uri="{FF2B5EF4-FFF2-40B4-BE49-F238E27FC236}">
                    <a16:creationId xmlns:a16="http://schemas.microsoft.com/office/drawing/2014/main" id="{CE377A5C-EC45-EF11-8A81-2F93AD9624F6}"/>
                  </a:ext>
                </a:extLst>
              </p:cNvPr>
              <p:cNvSpPr/>
              <p:nvPr/>
            </p:nvSpPr>
            <p:spPr>
              <a:xfrm>
                <a:off x="2894244" y="3909440"/>
                <a:ext cx="205232" cy="813058"/>
              </a:xfrm>
              <a:custGeom>
                <a:avLst/>
                <a:gdLst>
                  <a:gd name="connsiteX0" fmla="*/ 0 w 205232"/>
                  <a:gd name="connsiteY0" fmla="*/ 0 h 813058"/>
                  <a:gd name="connsiteX1" fmla="*/ 205233 w 205232"/>
                  <a:gd name="connsiteY1" fmla="*/ 0 h 813058"/>
                  <a:gd name="connsiteX2" fmla="*/ 205233 w 205232"/>
                  <a:gd name="connsiteY2" fmla="*/ 813059 h 813058"/>
                  <a:gd name="connsiteX3" fmla="*/ 0 w 205232"/>
                  <a:gd name="connsiteY3" fmla="*/ 813059 h 81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32" h="813058">
                    <a:moveTo>
                      <a:pt x="0" y="0"/>
                    </a:moveTo>
                    <a:lnTo>
                      <a:pt x="205233" y="0"/>
                    </a:lnTo>
                    <a:lnTo>
                      <a:pt x="205233" y="813059"/>
                    </a:lnTo>
                    <a:lnTo>
                      <a:pt x="0" y="813059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4" name="Forma libre: forma 1233">
                <a:extLst>
                  <a:ext uri="{FF2B5EF4-FFF2-40B4-BE49-F238E27FC236}">
                    <a16:creationId xmlns:a16="http://schemas.microsoft.com/office/drawing/2014/main" id="{C767B193-5F8E-6160-1471-71C5D9EF472B}"/>
                  </a:ext>
                </a:extLst>
              </p:cNvPr>
              <p:cNvSpPr/>
              <p:nvPr/>
            </p:nvSpPr>
            <p:spPr>
              <a:xfrm>
                <a:off x="2939414" y="4033399"/>
                <a:ext cx="28575" cy="435768"/>
              </a:xfrm>
              <a:custGeom>
                <a:avLst/>
                <a:gdLst>
                  <a:gd name="connsiteX0" fmla="*/ 14288 w 28575"/>
                  <a:gd name="connsiteY0" fmla="*/ 435769 h 435768"/>
                  <a:gd name="connsiteX1" fmla="*/ 0 w 28575"/>
                  <a:gd name="connsiteY1" fmla="*/ 421481 h 435768"/>
                  <a:gd name="connsiteX2" fmla="*/ 0 w 28575"/>
                  <a:gd name="connsiteY2" fmla="*/ 14288 h 435768"/>
                  <a:gd name="connsiteX3" fmla="*/ 14288 w 28575"/>
                  <a:gd name="connsiteY3" fmla="*/ 0 h 435768"/>
                  <a:gd name="connsiteX4" fmla="*/ 28575 w 28575"/>
                  <a:gd name="connsiteY4" fmla="*/ 14288 h 435768"/>
                  <a:gd name="connsiteX5" fmla="*/ 28575 w 28575"/>
                  <a:gd name="connsiteY5" fmla="*/ 421481 h 435768"/>
                  <a:gd name="connsiteX6" fmla="*/ 14288 w 28575"/>
                  <a:gd name="connsiteY6" fmla="*/ 435769 h 43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435768">
                    <a:moveTo>
                      <a:pt x="14288" y="435769"/>
                    </a:moveTo>
                    <a:cubicBezTo>
                      <a:pt x="6401" y="435769"/>
                      <a:pt x="0" y="429368"/>
                      <a:pt x="0" y="421481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421481"/>
                    </a:lnTo>
                    <a:cubicBezTo>
                      <a:pt x="28575" y="429368"/>
                      <a:pt x="22181" y="435769"/>
                      <a:pt x="14288" y="435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5" name="Forma libre: forma 1234">
                <a:extLst>
                  <a:ext uri="{FF2B5EF4-FFF2-40B4-BE49-F238E27FC236}">
                    <a16:creationId xmlns:a16="http://schemas.microsoft.com/office/drawing/2014/main" id="{103E19D3-36ED-55D8-84CE-FB7492E96A11}"/>
                  </a:ext>
                </a:extLst>
              </p:cNvPr>
              <p:cNvSpPr/>
              <p:nvPr/>
            </p:nvSpPr>
            <p:spPr>
              <a:xfrm>
                <a:off x="2939414" y="4756703"/>
                <a:ext cx="28575" cy="151804"/>
              </a:xfrm>
              <a:custGeom>
                <a:avLst/>
                <a:gdLst>
                  <a:gd name="connsiteX0" fmla="*/ 14288 w 28575"/>
                  <a:gd name="connsiteY0" fmla="*/ 151805 h 151804"/>
                  <a:gd name="connsiteX1" fmla="*/ 0 w 28575"/>
                  <a:gd name="connsiteY1" fmla="*/ 137517 h 151804"/>
                  <a:gd name="connsiteX2" fmla="*/ 0 w 28575"/>
                  <a:gd name="connsiteY2" fmla="*/ 14288 h 151804"/>
                  <a:gd name="connsiteX3" fmla="*/ 14288 w 28575"/>
                  <a:gd name="connsiteY3" fmla="*/ 0 h 151804"/>
                  <a:gd name="connsiteX4" fmla="*/ 28575 w 28575"/>
                  <a:gd name="connsiteY4" fmla="*/ 14288 h 151804"/>
                  <a:gd name="connsiteX5" fmla="*/ 28575 w 28575"/>
                  <a:gd name="connsiteY5" fmla="*/ 137517 h 151804"/>
                  <a:gd name="connsiteX6" fmla="*/ 14288 w 28575"/>
                  <a:gd name="connsiteY6" fmla="*/ 151805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51804">
                    <a:moveTo>
                      <a:pt x="14288" y="151805"/>
                    </a:moveTo>
                    <a:cubicBezTo>
                      <a:pt x="6401" y="151805"/>
                      <a:pt x="0" y="145404"/>
                      <a:pt x="0" y="137517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137517"/>
                    </a:lnTo>
                    <a:cubicBezTo>
                      <a:pt x="28575" y="145404"/>
                      <a:pt x="22181" y="151805"/>
                      <a:pt x="14288" y="1518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13" name="Gráfico 1" descr="Laboratorio de química">
              <a:extLst>
                <a:ext uri="{FF2B5EF4-FFF2-40B4-BE49-F238E27FC236}">
                  <a16:creationId xmlns:a16="http://schemas.microsoft.com/office/drawing/2014/main" id="{F20945B4-C1C1-E156-9711-8D703D000EA6}"/>
                </a:ext>
              </a:extLst>
            </p:cNvPr>
            <p:cNvGrpSpPr/>
            <p:nvPr/>
          </p:nvGrpSpPr>
          <p:grpSpPr>
            <a:xfrm>
              <a:off x="3221928" y="3909440"/>
              <a:ext cx="205232" cy="1457324"/>
              <a:chOff x="3221928" y="3909440"/>
              <a:chExt cx="205232" cy="1457324"/>
            </a:xfrm>
          </p:grpSpPr>
          <p:sp>
            <p:nvSpPr>
              <p:cNvPr id="1228" name="Forma libre: forma 1227">
                <a:extLst>
                  <a:ext uri="{FF2B5EF4-FFF2-40B4-BE49-F238E27FC236}">
                    <a16:creationId xmlns:a16="http://schemas.microsoft.com/office/drawing/2014/main" id="{9A53740F-58E5-4F2D-D0BC-A5E2886CD8E2}"/>
                  </a:ext>
                </a:extLst>
              </p:cNvPr>
              <p:cNvSpPr/>
              <p:nvPr/>
            </p:nvSpPr>
            <p:spPr>
              <a:xfrm>
                <a:off x="3221928" y="4497750"/>
                <a:ext cx="205232" cy="869015"/>
              </a:xfrm>
              <a:custGeom>
                <a:avLst/>
                <a:gdLst>
                  <a:gd name="connsiteX0" fmla="*/ 0 w 205232"/>
                  <a:gd name="connsiteY0" fmla="*/ 18574 h 869015"/>
                  <a:gd name="connsiteX1" fmla="*/ 0 w 205232"/>
                  <a:gd name="connsiteY1" fmla="*/ 766403 h 869015"/>
                  <a:gd name="connsiteX2" fmla="*/ 102613 w 205232"/>
                  <a:gd name="connsiteY2" fmla="*/ 869016 h 869015"/>
                  <a:gd name="connsiteX3" fmla="*/ 205233 w 205232"/>
                  <a:gd name="connsiteY3" fmla="*/ 766403 h 869015"/>
                  <a:gd name="connsiteX4" fmla="*/ 205233 w 205232"/>
                  <a:gd name="connsiteY4" fmla="*/ 18395 h 869015"/>
                  <a:gd name="connsiteX5" fmla="*/ 102620 w 205232"/>
                  <a:gd name="connsiteY5" fmla="*/ 0 h 869015"/>
                  <a:gd name="connsiteX6" fmla="*/ 0 w 205232"/>
                  <a:gd name="connsiteY6" fmla="*/ 18574 h 86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32" h="869015">
                    <a:moveTo>
                      <a:pt x="0" y="18574"/>
                    </a:moveTo>
                    <a:lnTo>
                      <a:pt x="0" y="766403"/>
                    </a:lnTo>
                    <a:cubicBezTo>
                      <a:pt x="0" y="823074"/>
                      <a:pt x="45942" y="869016"/>
                      <a:pt x="102613" y="869016"/>
                    </a:cubicBezTo>
                    <a:cubicBezTo>
                      <a:pt x="159284" y="869016"/>
                      <a:pt x="205233" y="823074"/>
                      <a:pt x="205233" y="766403"/>
                    </a:cubicBezTo>
                    <a:lnTo>
                      <a:pt x="205233" y="18395"/>
                    </a:lnTo>
                    <a:cubicBezTo>
                      <a:pt x="205233" y="18395"/>
                      <a:pt x="164771" y="0"/>
                      <a:pt x="102620" y="0"/>
                    </a:cubicBezTo>
                    <a:cubicBezTo>
                      <a:pt x="40469" y="0"/>
                      <a:pt x="0" y="18574"/>
                      <a:pt x="0" y="18574"/>
                    </a:cubicBezTo>
                    <a:close/>
                  </a:path>
                </a:pathLst>
              </a:custGeom>
              <a:solidFill>
                <a:srgbClr val="FFFF8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9" name="Forma libre: forma 1228">
                <a:extLst>
                  <a:ext uri="{FF2B5EF4-FFF2-40B4-BE49-F238E27FC236}">
                    <a16:creationId xmlns:a16="http://schemas.microsoft.com/office/drawing/2014/main" id="{0747D30D-EE83-4D07-65B1-ED29F1EF06AA}"/>
                  </a:ext>
                </a:extLst>
              </p:cNvPr>
              <p:cNvSpPr/>
              <p:nvPr/>
            </p:nvSpPr>
            <p:spPr>
              <a:xfrm>
                <a:off x="3221928" y="3909440"/>
                <a:ext cx="205232" cy="607218"/>
              </a:xfrm>
              <a:custGeom>
                <a:avLst/>
                <a:gdLst>
                  <a:gd name="connsiteX0" fmla="*/ 0 w 205232"/>
                  <a:gd name="connsiteY0" fmla="*/ 0 h 607218"/>
                  <a:gd name="connsiteX1" fmla="*/ 205233 w 205232"/>
                  <a:gd name="connsiteY1" fmla="*/ 0 h 607218"/>
                  <a:gd name="connsiteX2" fmla="*/ 205233 w 205232"/>
                  <a:gd name="connsiteY2" fmla="*/ 607219 h 607218"/>
                  <a:gd name="connsiteX3" fmla="*/ 0 w 205232"/>
                  <a:gd name="connsiteY3" fmla="*/ 607219 h 6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32" h="607218">
                    <a:moveTo>
                      <a:pt x="0" y="0"/>
                    </a:moveTo>
                    <a:lnTo>
                      <a:pt x="205233" y="0"/>
                    </a:lnTo>
                    <a:lnTo>
                      <a:pt x="205233" y="607219"/>
                    </a:lnTo>
                    <a:lnTo>
                      <a:pt x="0" y="607219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0" name="Forma libre: forma 1229">
                <a:extLst>
                  <a:ext uri="{FF2B5EF4-FFF2-40B4-BE49-F238E27FC236}">
                    <a16:creationId xmlns:a16="http://schemas.microsoft.com/office/drawing/2014/main" id="{A287EE19-0044-A0B4-EBDF-85CED9C48A80}"/>
                  </a:ext>
                </a:extLst>
              </p:cNvPr>
              <p:cNvSpPr/>
              <p:nvPr/>
            </p:nvSpPr>
            <p:spPr>
              <a:xfrm>
                <a:off x="3262561" y="4033399"/>
                <a:ext cx="28575" cy="435768"/>
              </a:xfrm>
              <a:custGeom>
                <a:avLst/>
                <a:gdLst>
                  <a:gd name="connsiteX0" fmla="*/ 14288 w 28575"/>
                  <a:gd name="connsiteY0" fmla="*/ 435769 h 435768"/>
                  <a:gd name="connsiteX1" fmla="*/ 0 w 28575"/>
                  <a:gd name="connsiteY1" fmla="*/ 421481 h 435768"/>
                  <a:gd name="connsiteX2" fmla="*/ 0 w 28575"/>
                  <a:gd name="connsiteY2" fmla="*/ 14288 h 435768"/>
                  <a:gd name="connsiteX3" fmla="*/ 14288 w 28575"/>
                  <a:gd name="connsiteY3" fmla="*/ 0 h 435768"/>
                  <a:gd name="connsiteX4" fmla="*/ 28575 w 28575"/>
                  <a:gd name="connsiteY4" fmla="*/ 14288 h 435768"/>
                  <a:gd name="connsiteX5" fmla="*/ 28575 w 28575"/>
                  <a:gd name="connsiteY5" fmla="*/ 421481 h 435768"/>
                  <a:gd name="connsiteX6" fmla="*/ 14288 w 28575"/>
                  <a:gd name="connsiteY6" fmla="*/ 435769 h 43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435768">
                    <a:moveTo>
                      <a:pt x="14288" y="435769"/>
                    </a:moveTo>
                    <a:cubicBezTo>
                      <a:pt x="6401" y="435769"/>
                      <a:pt x="0" y="429368"/>
                      <a:pt x="0" y="421481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421481"/>
                    </a:lnTo>
                    <a:cubicBezTo>
                      <a:pt x="28575" y="429368"/>
                      <a:pt x="22174" y="435769"/>
                      <a:pt x="14288" y="435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1" name="Forma libre: forma 1230">
                <a:extLst>
                  <a:ext uri="{FF2B5EF4-FFF2-40B4-BE49-F238E27FC236}">
                    <a16:creationId xmlns:a16="http://schemas.microsoft.com/office/drawing/2014/main" id="{EF8C6135-B5B2-D440-95CB-63FB9116E2D4}"/>
                  </a:ext>
                </a:extLst>
              </p:cNvPr>
              <p:cNvSpPr/>
              <p:nvPr/>
            </p:nvSpPr>
            <p:spPr>
              <a:xfrm>
                <a:off x="3262561" y="4697768"/>
                <a:ext cx="28575" cy="151804"/>
              </a:xfrm>
              <a:custGeom>
                <a:avLst/>
                <a:gdLst>
                  <a:gd name="connsiteX0" fmla="*/ 14288 w 28575"/>
                  <a:gd name="connsiteY0" fmla="*/ 151805 h 151804"/>
                  <a:gd name="connsiteX1" fmla="*/ 0 w 28575"/>
                  <a:gd name="connsiteY1" fmla="*/ 137517 h 151804"/>
                  <a:gd name="connsiteX2" fmla="*/ 0 w 28575"/>
                  <a:gd name="connsiteY2" fmla="*/ 14288 h 151804"/>
                  <a:gd name="connsiteX3" fmla="*/ 14288 w 28575"/>
                  <a:gd name="connsiteY3" fmla="*/ 0 h 151804"/>
                  <a:gd name="connsiteX4" fmla="*/ 28575 w 28575"/>
                  <a:gd name="connsiteY4" fmla="*/ 14288 h 151804"/>
                  <a:gd name="connsiteX5" fmla="*/ 28575 w 28575"/>
                  <a:gd name="connsiteY5" fmla="*/ 137517 h 151804"/>
                  <a:gd name="connsiteX6" fmla="*/ 14288 w 28575"/>
                  <a:gd name="connsiteY6" fmla="*/ 151805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51804">
                    <a:moveTo>
                      <a:pt x="14288" y="151805"/>
                    </a:moveTo>
                    <a:cubicBezTo>
                      <a:pt x="6401" y="151805"/>
                      <a:pt x="0" y="145404"/>
                      <a:pt x="0" y="137517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137517"/>
                    </a:lnTo>
                    <a:cubicBezTo>
                      <a:pt x="28575" y="145404"/>
                      <a:pt x="22174" y="151805"/>
                      <a:pt x="14288" y="1518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14" name="Forma libre: forma 1213">
              <a:extLst>
                <a:ext uri="{FF2B5EF4-FFF2-40B4-BE49-F238E27FC236}">
                  <a16:creationId xmlns:a16="http://schemas.microsoft.com/office/drawing/2014/main" id="{6F07F36A-B4BA-B8B7-A652-7BD784ED79F0}"/>
                </a:ext>
              </a:extLst>
            </p:cNvPr>
            <p:cNvSpPr/>
            <p:nvPr/>
          </p:nvSpPr>
          <p:spPr>
            <a:xfrm>
              <a:off x="2162717" y="4496321"/>
              <a:ext cx="1328737" cy="57150"/>
            </a:xfrm>
            <a:custGeom>
              <a:avLst/>
              <a:gdLst>
                <a:gd name="connsiteX0" fmla="*/ 0 w 1328737"/>
                <a:gd name="connsiteY0" fmla="*/ 0 h 57150"/>
                <a:gd name="connsiteX1" fmla="*/ 1328738 w 1328737"/>
                <a:gd name="connsiteY1" fmla="*/ 0 h 57150"/>
                <a:gd name="connsiteX2" fmla="*/ 1328738 w 1328737"/>
                <a:gd name="connsiteY2" fmla="*/ 57150 h 57150"/>
                <a:gd name="connsiteX3" fmla="*/ 0 w 1328737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737" h="57150">
                  <a:moveTo>
                    <a:pt x="0" y="0"/>
                  </a:moveTo>
                  <a:lnTo>
                    <a:pt x="1328738" y="0"/>
                  </a:lnTo>
                  <a:lnTo>
                    <a:pt x="1328738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C4C4C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5" name="Forma libre: forma 1214">
              <a:extLst>
                <a:ext uri="{FF2B5EF4-FFF2-40B4-BE49-F238E27FC236}">
                  <a16:creationId xmlns:a16="http://schemas.microsoft.com/office/drawing/2014/main" id="{9532CAD7-BD0F-F7F3-9214-107B4263AC0E}"/>
                </a:ext>
              </a:extLst>
            </p:cNvPr>
            <p:cNvSpPr/>
            <p:nvPr/>
          </p:nvSpPr>
          <p:spPr>
            <a:xfrm>
              <a:off x="3791492" y="5191743"/>
              <a:ext cx="571500" cy="157162"/>
            </a:xfrm>
            <a:custGeom>
              <a:avLst/>
              <a:gdLst>
                <a:gd name="connsiteX0" fmla="*/ 571500 w 571500"/>
                <a:gd name="connsiteY0" fmla="*/ 157163 h 157162"/>
                <a:gd name="connsiteX1" fmla="*/ 0 w 571500"/>
                <a:gd name="connsiteY1" fmla="*/ 157163 h 157162"/>
                <a:gd name="connsiteX2" fmla="*/ 0 w 571500"/>
                <a:gd name="connsiteY2" fmla="*/ 85282 h 157162"/>
                <a:gd name="connsiteX3" fmla="*/ 85282 w 571500"/>
                <a:gd name="connsiteY3" fmla="*/ 0 h 157162"/>
                <a:gd name="connsiteX4" fmla="*/ 486211 w 571500"/>
                <a:gd name="connsiteY4" fmla="*/ 0 h 157162"/>
                <a:gd name="connsiteX5" fmla="*/ 571493 w 571500"/>
                <a:gd name="connsiteY5" fmla="*/ 85282 h 157162"/>
                <a:gd name="connsiteX6" fmla="*/ 571493 w 571500"/>
                <a:gd name="connsiteY6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0" h="157162">
                  <a:moveTo>
                    <a:pt x="571500" y="157163"/>
                  </a:moveTo>
                  <a:lnTo>
                    <a:pt x="0" y="157163"/>
                  </a:lnTo>
                  <a:lnTo>
                    <a:pt x="0" y="85282"/>
                  </a:lnTo>
                  <a:cubicBezTo>
                    <a:pt x="0" y="38184"/>
                    <a:pt x="38183" y="0"/>
                    <a:pt x="85282" y="0"/>
                  </a:cubicBezTo>
                  <a:lnTo>
                    <a:pt x="486211" y="0"/>
                  </a:lnTo>
                  <a:cubicBezTo>
                    <a:pt x="533309" y="0"/>
                    <a:pt x="571493" y="38184"/>
                    <a:pt x="571493" y="85282"/>
                  </a:cubicBezTo>
                  <a:lnTo>
                    <a:pt x="571493" y="157163"/>
                  </a:lnTo>
                  <a:close/>
                </a:path>
              </a:pathLst>
            </a:custGeom>
            <a:solidFill>
              <a:srgbClr val="E4E4E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6" name="Forma libre: forma 1215">
              <a:extLst>
                <a:ext uri="{FF2B5EF4-FFF2-40B4-BE49-F238E27FC236}">
                  <a16:creationId xmlns:a16="http://schemas.microsoft.com/office/drawing/2014/main" id="{F9F5593A-F965-6362-BB6B-787F1A3E5206}"/>
                </a:ext>
              </a:extLst>
            </p:cNvPr>
            <p:cNvSpPr/>
            <p:nvPr/>
          </p:nvSpPr>
          <p:spPr>
            <a:xfrm>
              <a:off x="3934367" y="4717334"/>
              <a:ext cx="285750" cy="400050"/>
            </a:xfrm>
            <a:custGeom>
              <a:avLst/>
              <a:gdLst>
                <a:gd name="connsiteX0" fmla="*/ 0 w 285750"/>
                <a:gd name="connsiteY0" fmla="*/ 257175 h 400050"/>
                <a:gd name="connsiteX1" fmla="*/ 142875 w 285750"/>
                <a:gd name="connsiteY1" fmla="*/ 0 h 400050"/>
                <a:gd name="connsiteX2" fmla="*/ 285750 w 285750"/>
                <a:gd name="connsiteY2" fmla="*/ 257175 h 400050"/>
                <a:gd name="connsiteX3" fmla="*/ 142875 w 285750"/>
                <a:gd name="connsiteY3" fmla="*/ 400050 h 400050"/>
                <a:gd name="connsiteX4" fmla="*/ 0 w 285750"/>
                <a:gd name="connsiteY4" fmla="*/ 25717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400050">
                  <a:moveTo>
                    <a:pt x="0" y="257175"/>
                  </a:moveTo>
                  <a:cubicBezTo>
                    <a:pt x="0" y="178265"/>
                    <a:pt x="142875" y="0"/>
                    <a:pt x="142875" y="0"/>
                  </a:cubicBezTo>
                  <a:cubicBezTo>
                    <a:pt x="142875" y="0"/>
                    <a:pt x="285750" y="178265"/>
                    <a:pt x="285750" y="257175"/>
                  </a:cubicBezTo>
                  <a:cubicBezTo>
                    <a:pt x="285750" y="336085"/>
                    <a:pt x="221785" y="400050"/>
                    <a:pt x="142875" y="400050"/>
                  </a:cubicBezTo>
                  <a:cubicBezTo>
                    <a:pt x="63965" y="400050"/>
                    <a:pt x="0" y="336078"/>
                    <a:pt x="0" y="257175"/>
                  </a:cubicBezTo>
                  <a:close/>
                </a:path>
              </a:pathLst>
            </a:custGeom>
            <a:solidFill>
              <a:srgbClr val="FFFF83"/>
            </a:solidFill>
            <a:ln w="7144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7" name="Forma libre: forma 1216">
              <a:extLst>
                <a:ext uri="{FF2B5EF4-FFF2-40B4-BE49-F238E27FC236}">
                  <a16:creationId xmlns:a16="http://schemas.microsoft.com/office/drawing/2014/main" id="{10D25042-53B9-2599-77B6-0ACC68B7B915}"/>
                </a:ext>
              </a:extLst>
            </p:cNvPr>
            <p:cNvSpPr/>
            <p:nvPr/>
          </p:nvSpPr>
          <p:spPr>
            <a:xfrm>
              <a:off x="3991517" y="4895928"/>
              <a:ext cx="171450" cy="228600"/>
            </a:xfrm>
            <a:custGeom>
              <a:avLst/>
              <a:gdLst>
                <a:gd name="connsiteX0" fmla="*/ 0 w 171450"/>
                <a:gd name="connsiteY0" fmla="*/ 142875 h 228600"/>
                <a:gd name="connsiteX1" fmla="*/ 85725 w 171450"/>
                <a:gd name="connsiteY1" fmla="*/ 0 h 228600"/>
                <a:gd name="connsiteX2" fmla="*/ 171450 w 171450"/>
                <a:gd name="connsiteY2" fmla="*/ 142875 h 228600"/>
                <a:gd name="connsiteX3" fmla="*/ 85725 w 171450"/>
                <a:gd name="connsiteY3" fmla="*/ 228600 h 228600"/>
                <a:gd name="connsiteX4" fmla="*/ 0 w 171450"/>
                <a:gd name="connsiteY4" fmla="*/ 14287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28600">
                  <a:moveTo>
                    <a:pt x="0" y="142875"/>
                  </a:moveTo>
                  <a:cubicBezTo>
                    <a:pt x="0" y="95534"/>
                    <a:pt x="85725" y="0"/>
                    <a:pt x="85725" y="0"/>
                  </a:cubicBezTo>
                  <a:cubicBezTo>
                    <a:pt x="85725" y="0"/>
                    <a:pt x="171450" y="95534"/>
                    <a:pt x="171450" y="142875"/>
                  </a:cubicBezTo>
                  <a:cubicBezTo>
                    <a:pt x="171450" y="190217"/>
                    <a:pt x="133067" y="228600"/>
                    <a:pt x="85725" y="228600"/>
                  </a:cubicBezTo>
                  <a:cubicBezTo>
                    <a:pt x="38383" y="228600"/>
                    <a:pt x="0" y="190217"/>
                    <a:pt x="0" y="142875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8" name="Forma libre: forma 1217">
              <a:extLst>
                <a:ext uri="{FF2B5EF4-FFF2-40B4-BE49-F238E27FC236}">
                  <a16:creationId xmlns:a16="http://schemas.microsoft.com/office/drawing/2014/main" id="{32F7D5CC-572A-934B-5E21-F34329F3E19A}"/>
                </a:ext>
              </a:extLst>
            </p:cNvPr>
            <p:cNvSpPr/>
            <p:nvPr/>
          </p:nvSpPr>
          <p:spPr>
            <a:xfrm>
              <a:off x="3952226" y="5128100"/>
              <a:ext cx="250031" cy="71437"/>
            </a:xfrm>
            <a:custGeom>
              <a:avLst/>
              <a:gdLst>
                <a:gd name="connsiteX0" fmla="*/ 0 w 250031"/>
                <a:gd name="connsiteY0" fmla="*/ 0 h 71437"/>
                <a:gd name="connsiteX1" fmla="*/ 250031 w 250031"/>
                <a:gd name="connsiteY1" fmla="*/ 0 h 71437"/>
                <a:gd name="connsiteX2" fmla="*/ 250031 w 250031"/>
                <a:gd name="connsiteY2" fmla="*/ 71437 h 71437"/>
                <a:gd name="connsiteX3" fmla="*/ 0 w 250031"/>
                <a:gd name="connsiteY3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71437">
                  <a:moveTo>
                    <a:pt x="0" y="0"/>
                  </a:moveTo>
                  <a:lnTo>
                    <a:pt x="250031" y="0"/>
                  </a:lnTo>
                  <a:lnTo>
                    <a:pt x="250031" y="71437"/>
                  </a:lnTo>
                  <a:lnTo>
                    <a:pt x="0" y="71437"/>
                  </a:lnTo>
                  <a:close/>
                </a:path>
              </a:pathLst>
            </a:custGeom>
            <a:solidFill>
              <a:srgbClr val="50505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9" name="Forma libre: forma 1218">
              <a:extLst>
                <a:ext uri="{FF2B5EF4-FFF2-40B4-BE49-F238E27FC236}">
                  <a16:creationId xmlns:a16="http://schemas.microsoft.com/office/drawing/2014/main" id="{826795DA-2FAE-8767-6B82-3F567FDF44E2}"/>
                </a:ext>
              </a:extLst>
            </p:cNvPr>
            <p:cNvSpPr/>
            <p:nvPr/>
          </p:nvSpPr>
          <p:spPr>
            <a:xfrm>
              <a:off x="4062880" y="4987265"/>
              <a:ext cx="28719" cy="119547"/>
            </a:xfrm>
            <a:custGeom>
              <a:avLst/>
              <a:gdLst>
                <a:gd name="connsiteX0" fmla="*/ 10247 w 28719"/>
                <a:gd name="connsiteY0" fmla="*/ 115832 h 119547"/>
                <a:gd name="connsiteX1" fmla="*/ 74 w 28719"/>
                <a:gd name="connsiteY1" fmla="*/ 15819 h 119547"/>
                <a:gd name="connsiteX2" fmla="*/ 12905 w 28719"/>
                <a:gd name="connsiteY2" fmla="*/ 74 h 119547"/>
                <a:gd name="connsiteX3" fmla="*/ 28649 w 28719"/>
                <a:gd name="connsiteY3" fmla="*/ 12912 h 119547"/>
                <a:gd name="connsiteX4" fmla="*/ 28649 w 28719"/>
                <a:gd name="connsiteY4" fmla="*/ 15819 h 119547"/>
                <a:gd name="connsiteX5" fmla="*/ 18477 w 28719"/>
                <a:gd name="connsiteY5" fmla="*/ 115832 h 119547"/>
                <a:gd name="connsiteX6" fmla="*/ 13948 w 28719"/>
                <a:gd name="connsiteY6" fmla="*/ 119525 h 119547"/>
                <a:gd name="connsiteX7" fmla="*/ 10247 w 28719"/>
                <a:gd name="connsiteY7" fmla="*/ 115832 h 1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19" h="119547">
                  <a:moveTo>
                    <a:pt x="10247" y="115832"/>
                  </a:moveTo>
                  <a:lnTo>
                    <a:pt x="74" y="15819"/>
                  </a:lnTo>
                  <a:cubicBezTo>
                    <a:pt x="-726" y="7925"/>
                    <a:pt x="5018" y="881"/>
                    <a:pt x="12905" y="74"/>
                  </a:cubicBezTo>
                  <a:cubicBezTo>
                    <a:pt x="20798" y="-726"/>
                    <a:pt x="27842" y="5018"/>
                    <a:pt x="28649" y="12912"/>
                  </a:cubicBezTo>
                  <a:cubicBezTo>
                    <a:pt x="28749" y="13869"/>
                    <a:pt x="28735" y="14898"/>
                    <a:pt x="28649" y="15819"/>
                  </a:cubicBezTo>
                  <a:lnTo>
                    <a:pt x="18477" y="115832"/>
                  </a:lnTo>
                  <a:cubicBezTo>
                    <a:pt x="18248" y="118104"/>
                    <a:pt x="16219" y="119761"/>
                    <a:pt x="13948" y="119525"/>
                  </a:cubicBezTo>
                  <a:cubicBezTo>
                    <a:pt x="11955" y="119325"/>
                    <a:pt x="10440" y="117746"/>
                    <a:pt x="10247" y="115832"/>
                  </a:cubicBezTo>
                  <a:close/>
                </a:path>
              </a:pathLst>
            </a:custGeom>
            <a:solidFill>
              <a:srgbClr val="D2D2D2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0" name="Forma libre: forma 1219">
              <a:extLst>
                <a:ext uri="{FF2B5EF4-FFF2-40B4-BE49-F238E27FC236}">
                  <a16:creationId xmlns:a16="http://schemas.microsoft.com/office/drawing/2014/main" id="{DF776723-CC67-7D14-6EEB-FA945149B97F}"/>
                </a:ext>
              </a:extLst>
            </p:cNvPr>
            <p:cNvSpPr/>
            <p:nvPr/>
          </p:nvSpPr>
          <p:spPr>
            <a:xfrm>
              <a:off x="3927223" y="5238821"/>
              <a:ext cx="364331" cy="14287"/>
            </a:xfrm>
            <a:custGeom>
              <a:avLst/>
              <a:gdLst>
                <a:gd name="connsiteX0" fmla="*/ 357188 w 364331"/>
                <a:gd name="connsiteY0" fmla="*/ 14288 h 14287"/>
                <a:gd name="connsiteX1" fmla="*/ 7144 w 364331"/>
                <a:gd name="connsiteY1" fmla="*/ 14288 h 14287"/>
                <a:gd name="connsiteX2" fmla="*/ 0 w 364331"/>
                <a:gd name="connsiteY2" fmla="*/ 7144 h 14287"/>
                <a:gd name="connsiteX3" fmla="*/ 7144 w 364331"/>
                <a:gd name="connsiteY3" fmla="*/ 0 h 14287"/>
                <a:gd name="connsiteX4" fmla="*/ 357188 w 364331"/>
                <a:gd name="connsiteY4" fmla="*/ 0 h 14287"/>
                <a:gd name="connsiteX5" fmla="*/ 364331 w 364331"/>
                <a:gd name="connsiteY5" fmla="*/ 7144 h 14287"/>
                <a:gd name="connsiteX6" fmla="*/ 357188 w 364331"/>
                <a:gd name="connsiteY6" fmla="*/ 1428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31" h="14287">
                  <a:moveTo>
                    <a:pt x="357188" y="14288"/>
                  </a:moveTo>
                  <a:lnTo>
                    <a:pt x="7144" y="14288"/>
                  </a:lnTo>
                  <a:cubicBezTo>
                    <a:pt x="3200" y="14288"/>
                    <a:pt x="0" y="11087"/>
                    <a:pt x="0" y="7144"/>
                  </a:cubicBezTo>
                  <a:cubicBezTo>
                    <a:pt x="0" y="3200"/>
                    <a:pt x="3200" y="0"/>
                    <a:pt x="7144" y="0"/>
                  </a:cubicBezTo>
                  <a:lnTo>
                    <a:pt x="357188" y="0"/>
                  </a:lnTo>
                  <a:cubicBezTo>
                    <a:pt x="361131" y="0"/>
                    <a:pt x="364331" y="3200"/>
                    <a:pt x="364331" y="7144"/>
                  </a:cubicBezTo>
                  <a:cubicBezTo>
                    <a:pt x="364331" y="11087"/>
                    <a:pt x="361131" y="14288"/>
                    <a:pt x="357188" y="14288"/>
                  </a:cubicBezTo>
                  <a:close/>
                </a:path>
              </a:pathLst>
            </a:custGeom>
            <a:solidFill>
              <a:srgbClr val="FFFFF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21" name="Gráfico 1" descr="Laboratorio de química">
              <a:extLst>
                <a:ext uri="{FF2B5EF4-FFF2-40B4-BE49-F238E27FC236}">
                  <a16:creationId xmlns:a16="http://schemas.microsoft.com/office/drawing/2014/main" id="{B5AB6AE3-7C8C-9CED-FAD3-BFCCE31659C3}"/>
                </a:ext>
              </a:extLst>
            </p:cNvPr>
            <p:cNvGrpSpPr/>
            <p:nvPr/>
          </p:nvGrpSpPr>
          <p:grpSpPr>
            <a:xfrm>
              <a:off x="2055404" y="1880615"/>
              <a:ext cx="2287550" cy="1893093"/>
              <a:chOff x="2055404" y="1880615"/>
              <a:chExt cx="2287550" cy="1893093"/>
            </a:xfrm>
            <a:solidFill>
              <a:srgbClr val="0002E0"/>
            </a:solidFill>
          </p:grpSpPr>
          <p:sp>
            <p:nvSpPr>
              <p:cNvPr id="1225" name="Forma libre: forma 1224">
                <a:extLst>
                  <a:ext uri="{FF2B5EF4-FFF2-40B4-BE49-F238E27FC236}">
                    <a16:creationId xmlns:a16="http://schemas.microsoft.com/office/drawing/2014/main" id="{F821B650-72A9-257B-544E-A08C5A691050}"/>
                  </a:ext>
                </a:extLst>
              </p:cNvPr>
              <p:cNvSpPr/>
              <p:nvPr/>
            </p:nvSpPr>
            <p:spPr>
              <a:xfrm>
                <a:off x="2055404" y="1880615"/>
                <a:ext cx="2287550" cy="1893093"/>
              </a:xfrm>
              <a:custGeom>
                <a:avLst/>
                <a:gdLst>
                  <a:gd name="connsiteX0" fmla="*/ 2287550 w 2287550"/>
                  <a:gd name="connsiteY0" fmla="*/ 1493044 h 1893093"/>
                  <a:gd name="connsiteX1" fmla="*/ 1421499 w 2287550"/>
                  <a:gd name="connsiteY1" fmla="*/ 1493044 h 1893093"/>
                  <a:gd name="connsiteX2" fmla="*/ 1309450 w 2287550"/>
                  <a:gd name="connsiteY2" fmla="*/ 1392588 h 1893093"/>
                  <a:gd name="connsiteX3" fmla="*/ 1309450 w 2287550"/>
                  <a:gd name="connsiteY3" fmla="*/ 589802 h 1893093"/>
                  <a:gd name="connsiteX4" fmla="*/ 1428907 w 2287550"/>
                  <a:gd name="connsiteY4" fmla="*/ 442913 h 1893093"/>
                  <a:gd name="connsiteX5" fmla="*/ 1309450 w 2287550"/>
                  <a:gd name="connsiteY5" fmla="*/ 296023 h 1893093"/>
                  <a:gd name="connsiteX6" fmla="*/ 1309450 w 2287550"/>
                  <a:gd name="connsiteY6" fmla="*/ 0 h 1893093"/>
                  <a:gd name="connsiteX7" fmla="*/ 1252300 w 2287550"/>
                  <a:gd name="connsiteY7" fmla="*/ 0 h 1893093"/>
                  <a:gd name="connsiteX8" fmla="*/ 1252300 w 2287550"/>
                  <a:gd name="connsiteY8" fmla="*/ 295387 h 1893093"/>
                  <a:gd name="connsiteX9" fmla="*/ 1130720 w 2287550"/>
                  <a:gd name="connsiteY9" fmla="*/ 420517 h 1893093"/>
                  <a:gd name="connsiteX10" fmla="*/ 314 w 2287550"/>
                  <a:gd name="connsiteY10" fmla="*/ 414338 h 1893093"/>
                  <a:gd name="connsiteX11" fmla="*/ 0 w 2287550"/>
                  <a:gd name="connsiteY11" fmla="*/ 471488 h 1893093"/>
                  <a:gd name="connsiteX12" fmla="*/ 1133085 w 2287550"/>
                  <a:gd name="connsiteY12" fmla="*/ 477681 h 1893093"/>
                  <a:gd name="connsiteX13" fmla="*/ 1252300 w 2287550"/>
                  <a:gd name="connsiteY13" fmla="*/ 590438 h 1893093"/>
                  <a:gd name="connsiteX14" fmla="*/ 1252300 w 2287550"/>
                  <a:gd name="connsiteY14" fmla="*/ 1391953 h 1893093"/>
                  <a:gd name="connsiteX15" fmla="*/ 1128870 w 2287550"/>
                  <a:gd name="connsiteY15" fmla="*/ 1539478 h 1893093"/>
                  <a:gd name="connsiteX16" fmla="*/ 1252300 w 2287550"/>
                  <a:gd name="connsiteY16" fmla="*/ 1687004 h 1893093"/>
                  <a:gd name="connsiteX17" fmla="*/ 1252300 w 2287550"/>
                  <a:gd name="connsiteY17" fmla="*/ 1893094 h 1893093"/>
                  <a:gd name="connsiteX18" fmla="*/ 1309450 w 2287550"/>
                  <a:gd name="connsiteY18" fmla="*/ 1893094 h 1893093"/>
                  <a:gd name="connsiteX19" fmla="*/ 1309450 w 2287550"/>
                  <a:gd name="connsiteY19" fmla="*/ 1686368 h 1893093"/>
                  <a:gd name="connsiteX20" fmla="*/ 1428364 w 2287550"/>
                  <a:gd name="connsiteY20" fmla="*/ 1550194 h 1893093"/>
                  <a:gd name="connsiteX21" fmla="*/ 2287550 w 2287550"/>
                  <a:gd name="connsiteY21" fmla="*/ 1550194 h 1893093"/>
                  <a:gd name="connsiteX22" fmla="*/ 2287550 w 2287550"/>
                  <a:gd name="connsiteY22" fmla="*/ 1493044 h 18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87550" h="1893093">
                    <a:moveTo>
                      <a:pt x="2287550" y="1493044"/>
                    </a:moveTo>
                    <a:lnTo>
                      <a:pt x="1421499" y="1493044"/>
                    </a:lnTo>
                    <a:cubicBezTo>
                      <a:pt x="1405012" y="1442387"/>
                      <a:pt x="1362363" y="1403540"/>
                      <a:pt x="1309450" y="1392588"/>
                    </a:cubicBezTo>
                    <a:lnTo>
                      <a:pt x="1309450" y="589802"/>
                    </a:lnTo>
                    <a:cubicBezTo>
                      <a:pt x="1377644" y="575686"/>
                      <a:pt x="1428907" y="515293"/>
                      <a:pt x="1428907" y="442913"/>
                    </a:cubicBezTo>
                    <a:cubicBezTo>
                      <a:pt x="1428907" y="370532"/>
                      <a:pt x="1377644" y="310139"/>
                      <a:pt x="1309450" y="296023"/>
                    </a:cubicBezTo>
                    <a:lnTo>
                      <a:pt x="1309450" y="0"/>
                    </a:lnTo>
                    <a:lnTo>
                      <a:pt x="1252300" y="0"/>
                    </a:lnTo>
                    <a:lnTo>
                      <a:pt x="1252300" y="295387"/>
                    </a:lnTo>
                    <a:cubicBezTo>
                      <a:pt x="1189413" y="306653"/>
                      <a:pt x="1140250" y="357038"/>
                      <a:pt x="1130720" y="420517"/>
                    </a:cubicBezTo>
                    <a:lnTo>
                      <a:pt x="314" y="414338"/>
                    </a:lnTo>
                    <a:lnTo>
                      <a:pt x="0" y="471488"/>
                    </a:lnTo>
                    <a:lnTo>
                      <a:pt x="1133085" y="477681"/>
                    </a:lnTo>
                    <a:cubicBezTo>
                      <a:pt x="1146772" y="535267"/>
                      <a:pt x="1193556" y="579915"/>
                      <a:pt x="1252300" y="590438"/>
                    </a:cubicBezTo>
                    <a:lnTo>
                      <a:pt x="1252300" y="1391953"/>
                    </a:lnTo>
                    <a:cubicBezTo>
                      <a:pt x="1182155" y="1404518"/>
                      <a:pt x="1128870" y="1465719"/>
                      <a:pt x="1128870" y="1539478"/>
                    </a:cubicBezTo>
                    <a:cubicBezTo>
                      <a:pt x="1128870" y="1613244"/>
                      <a:pt x="1182148" y="1674438"/>
                      <a:pt x="1252300" y="1687004"/>
                    </a:cubicBezTo>
                    <a:lnTo>
                      <a:pt x="1252300" y="1893094"/>
                    </a:lnTo>
                    <a:lnTo>
                      <a:pt x="1309450" y="1893094"/>
                    </a:lnTo>
                    <a:lnTo>
                      <a:pt x="1309450" y="1686368"/>
                    </a:lnTo>
                    <a:cubicBezTo>
                      <a:pt x="1374236" y="1672959"/>
                      <a:pt x="1423585" y="1617738"/>
                      <a:pt x="1428364" y="1550194"/>
                    </a:cubicBezTo>
                    <a:lnTo>
                      <a:pt x="2287550" y="1550194"/>
                    </a:lnTo>
                    <a:lnTo>
                      <a:pt x="2287550" y="1493044"/>
                    </a:ln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6" name="Forma libre: forma 1225">
                <a:extLst>
                  <a:ext uri="{FF2B5EF4-FFF2-40B4-BE49-F238E27FC236}">
                    <a16:creationId xmlns:a16="http://schemas.microsoft.com/office/drawing/2014/main" id="{B3E19EED-7659-5816-2643-927297B737BB}"/>
                  </a:ext>
                </a:extLst>
              </p:cNvPr>
              <p:cNvSpPr/>
              <p:nvPr/>
            </p:nvSpPr>
            <p:spPr>
              <a:xfrm>
                <a:off x="3255711" y="2234231"/>
                <a:ext cx="160734" cy="160734"/>
              </a:xfrm>
              <a:custGeom>
                <a:avLst/>
                <a:gdLst>
                  <a:gd name="connsiteX0" fmla="*/ 21431 w 160734"/>
                  <a:gd name="connsiteY0" fmla="*/ 160734 h 160734"/>
                  <a:gd name="connsiteX1" fmla="*/ 6280 w 160734"/>
                  <a:gd name="connsiteY1" fmla="*/ 154455 h 160734"/>
                  <a:gd name="connsiteX2" fmla="*/ 6280 w 160734"/>
                  <a:gd name="connsiteY2" fmla="*/ 124151 h 160734"/>
                  <a:gd name="connsiteX3" fmla="*/ 124152 w 160734"/>
                  <a:gd name="connsiteY3" fmla="*/ 6279 h 160734"/>
                  <a:gd name="connsiteX4" fmla="*/ 154455 w 160734"/>
                  <a:gd name="connsiteY4" fmla="*/ 6279 h 160734"/>
                  <a:gd name="connsiteX5" fmla="*/ 154455 w 160734"/>
                  <a:gd name="connsiteY5" fmla="*/ 36583 h 160734"/>
                  <a:gd name="connsiteX6" fmla="*/ 36583 w 160734"/>
                  <a:gd name="connsiteY6" fmla="*/ 154455 h 160734"/>
                  <a:gd name="connsiteX7" fmla="*/ 21431 w 160734"/>
                  <a:gd name="connsiteY7" fmla="*/ 160734 h 16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" h="160734">
                    <a:moveTo>
                      <a:pt x="21431" y="160734"/>
                    </a:moveTo>
                    <a:cubicBezTo>
                      <a:pt x="15945" y="160734"/>
                      <a:pt x="10458" y="158641"/>
                      <a:pt x="6280" y="154455"/>
                    </a:cubicBezTo>
                    <a:cubicBezTo>
                      <a:pt x="-2093" y="146090"/>
                      <a:pt x="-2093" y="132516"/>
                      <a:pt x="6280" y="124151"/>
                    </a:cubicBezTo>
                    <a:lnTo>
                      <a:pt x="124152" y="6279"/>
                    </a:lnTo>
                    <a:cubicBezTo>
                      <a:pt x="132517" y="-2093"/>
                      <a:pt x="146090" y="-2093"/>
                      <a:pt x="154455" y="6279"/>
                    </a:cubicBezTo>
                    <a:cubicBezTo>
                      <a:pt x="162828" y="14645"/>
                      <a:pt x="162828" y="28218"/>
                      <a:pt x="154455" y="36583"/>
                    </a:cubicBezTo>
                    <a:lnTo>
                      <a:pt x="36583" y="154455"/>
                    </a:lnTo>
                    <a:cubicBezTo>
                      <a:pt x="32404" y="158641"/>
                      <a:pt x="26918" y="160734"/>
                      <a:pt x="21431" y="160734"/>
                    </a:cubicBez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7" name="Forma libre: forma 1226">
                <a:extLst>
                  <a:ext uri="{FF2B5EF4-FFF2-40B4-BE49-F238E27FC236}">
                    <a16:creationId xmlns:a16="http://schemas.microsoft.com/office/drawing/2014/main" id="{F54484A0-8390-3BF5-993B-652F1610184E}"/>
                  </a:ext>
                </a:extLst>
              </p:cNvPr>
              <p:cNvSpPr/>
              <p:nvPr/>
            </p:nvSpPr>
            <p:spPr>
              <a:xfrm>
                <a:off x="3262854" y="3341512"/>
                <a:ext cx="160734" cy="160734"/>
              </a:xfrm>
              <a:custGeom>
                <a:avLst/>
                <a:gdLst>
                  <a:gd name="connsiteX0" fmla="*/ 139303 w 160734"/>
                  <a:gd name="connsiteY0" fmla="*/ 160734 h 160734"/>
                  <a:gd name="connsiteX1" fmla="*/ 124152 w 160734"/>
                  <a:gd name="connsiteY1" fmla="*/ 154455 h 160734"/>
                  <a:gd name="connsiteX2" fmla="*/ 6280 w 160734"/>
                  <a:gd name="connsiteY2" fmla="*/ 36583 h 160734"/>
                  <a:gd name="connsiteX3" fmla="*/ 6280 w 160734"/>
                  <a:gd name="connsiteY3" fmla="*/ 6279 h 160734"/>
                  <a:gd name="connsiteX4" fmla="*/ 36583 w 160734"/>
                  <a:gd name="connsiteY4" fmla="*/ 6279 h 160734"/>
                  <a:gd name="connsiteX5" fmla="*/ 154455 w 160734"/>
                  <a:gd name="connsiteY5" fmla="*/ 124151 h 160734"/>
                  <a:gd name="connsiteX6" fmla="*/ 154455 w 160734"/>
                  <a:gd name="connsiteY6" fmla="*/ 154455 h 160734"/>
                  <a:gd name="connsiteX7" fmla="*/ 139303 w 160734"/>
                  <a:gd name="connsiteY7" fmla="*/ 160734 h 16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" h="160734">
                    <a:moveTo>
                      <a:pt x="139303" y="160734"/>
                    </a:moveTo>
                    <a:cubicBezTo>
                      <a:pt x="133817" y="160734"/>
                      <a:pt x="128330" y="158641"/>
                      <a:pt x="124152" y="154455"/>
                    </a:cubicBezTo>
                    <a:lnTo>
                      <a:pt x="6280" y="36583"/>
                    </a:lnTo>
                    <a:cubicBezTo>
                      <a:pt x="-2093" y="28218"/>
                      <a:pt x="-2093" y="14645"/>
                      <a:pt x="6280" y="6279"/>
                    </a:cubicBezTo>
                    <a:cubicBezTo>
                      <a:pt x="14645" y="-2093"/>
                      <a:pt x="28218" y="-2093"/>
                      <a:pt x="36583" y="6279"/>
                    </a:cubicBezTo>
                    <a:lnTo>
                      <a:pt x="154455" y="124151"/>
                    </a:lnTo>
                    <a:cubicBezTo>
                      <a:pt x="162828" y="132516"/>
                      <a:pt x="162828" y="146090"/>
                      <a:pt x="154455" y="154455"/>
                    </a:cubicBezTo>
                    <a:cubicBezTo>
                      <a:pt x="150276" y="158641"/>
                      <a:pt x="144790" y="160734"/>
                      <a:pt x="139303" y="160734"/>
                    </a:cubicBezTo>
                    <a:close/>
                  </a:path>
                </a:pathLst>
              </a:custGeom>
              <a:grpFill/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22" name="Gráfico 1" descr="Laboratorio de química">
              <a:extLst>
                <a:ext uri="{FF2B5EF4-FFF2-40B4-BE49-F238E27FC236}">
                  <a16:creationId xmlns:a16="http://schemas.microsoft.com/office/drawing/2014/main" id="{F4AEC836-723E-B4BA-4343-D6A7029E2993}"/>
                </a:ext>
              </a:extLst>
            </p:cNvPr>
            <p:cNvGrpSpPr/>
            <p:nvPr/>
          </p:nvGrpSpPr>
          <p:grpSpPr>
            <a:xfrm>
              <a:off x="391067" y="1510233"/>
              <a:ext cx="1643062" cy="3864768"/>
              <a:chOff x="391067" y="1510233"/>
              <a:chExt cx="1643062" cy="3864768"/>
            </a:xfrm>
            <a:solidFill>
              <a:srgbClr val="0002E0"/>
            </a:solidFill>
          </p:grpSpPr>
          <p:sp>
            <p:nvSpPr>
              <p:cNvPr id="1223" name="Forma libre: forma 1222">
                <a:extLst>
                  <a:ext uri="{FF2B5EF4-FFF2-40B4-BE49-F238E27FC236}">
                    <a16:creationId xmlns:a16="http://schemas.microsoft.com/office/drawing/2014/main" id="{FB3E49AD-C5C3-DE58-04C1-6F50D199988C}"/>
                  </a:ext>
                </a:extLst>
              </p:cNvPr>
              <p:cNvSpPr/>
              <p:nvPr/>
            </p:nvSpPr>
            <p:spPr>
              <a:xfrm>
                <a:off x="391067" y="1510233"/>
                <a:ext cx="1643062" cy="3864768"/>
              </a:xfrm>
              <a:custGeom>
                <a:avLst/>
                <a:gdLst>
                  <a:gd name="connsiteX0" fmla="*/ 320876 w 1643062"/>
                  <a:gd name="connsiteY0" fmla="*/ 3750469 h 3864768"/>
                  <a:gd name="connsiteX1" fmla="*/ 320876 w 1643062"/>
                  <a:gd name="connsiteY1" fmla="*/ 2589174 h 3864768"/>
                  <a:gd name="connsiteX2" fmla="*/ 440977 w 1643062"/>
                  <a:gd name="connsiteY2" fmla="*/ 2452785 h 3864768"/>
                  <a:gd name="connsiteX3" fmla="*/ 1357313 w 1643062"/>
                  <a:gd name="connsiteY3" fmla="*/ 2452785 h 3864768"/>
                  <a:gd name="connsiteX4" fmla="*/ 1357313 w 1643062"/>
                  <a:gd name="connsiteY4" fmla="*/ 2395635 h 3864768"/>
                  <a:gd name="connsiteX5" fmla="*/ 434104 w 1643062"/>
                  <a:gd name="connsiteY5" fmla="*/ 2395635 h 3864768"/>
                  <a:gd name="connsiteX6" fmla="*/ 320876 w 1643062"/>
                  <a:gd name="connsiteY6" fmla="*/ 2294965 h 3864768"/>
                  <a:gd name="connsiteX7" fmla="*/ 320876 w 1643062"/>
                  <a:gd name="connsiteY7" fmla="*/ 0 h 3864768"/>
                  <a:gd name="connsiteX8" fmla="*/ 263726 w 1643062"/>
                  <a:gd name="connsiteY8" fmla="*/ 0 h 3864768"/>
                  <a:gd name="connsiteX9" fmla="*/ 263726 w 1643062"/>
                  <a:gd name="connsiteY9" fmla="*/ 2294723 h 3864768"/>
                  <a:gd name="connsiteX10" fmla="*/ 141475 w 1643062"/>
                  <a:gd name="connsiteY10" fmla="*/ 2442069 h 3864768"/>
                  <a:gd name="connsiteX11" fmla="*/ 263726 w 1643062"/>
                  <a:gd name="connsiteY11" fmla="*/ 2589417 h 3864768"/>
                  <a:gd name="connsiteX12" fmla="*/ 263726 w 1643062"/>
                  <a:gd name="connsiteY12" fmla="*/ 3750469 h 3864768"/>
                  <a:gd name="connsiteX13" fmla="*/ 0 w 1643062"/>
                  <a:gd name="connsiteY13" fmla="*/ 3750469 h 3864768"/>
                  <a:gd name="connsiteX14" fmla="*/ 0 w 1643062"/>
                  <a:gd name="connsiteY14" fmla="*/ 3807619 h 3864768"/>
                  <a:gd name="connsiteX15" fmla="*/ 78581 w 1643062"/>
                  <a:gd name="connsiteY15" fmla="*/ 3807619 h 3864768"/>
                  <a:gd name="connsiteX16" fmla="*/ 78581 w 1643062"/>
                  <a:gd name="connsiteY16" fmla="*/ 3864769 h 3864768"/>
                  <a:gd name="connsiteX17" fmla="*/ 300038 w 1643062"/>
                  <a:gd name="connsiteY17" fmla="*/ 3864769 h 3864768"/>
                  <a:gd name="connsiteX18" fmla="*/ 300038 w 1643062"/>
                  <a:gd name="connsiteY18" fmla="*/ 3807619 h 3864768"/>
                  <a:gd name="connsiteX19" fmla="*/ 1335881 w 1643062"/>
                  <a:gd name="connsiteY19" fmla="*/ 3807619 h 3864768"/>
                  <a:gd name="connsiteX20" fmla="*/ 1335881 w 1643062"/>
                  <a:gd name="connsiteY20" fmla="*/ 3864769 h 3864768"/>
                  <a:gd name="connsiteX21" fmla="*/ 1557338 w 1643062"/>
                  <a:gd name="connsiteY21" fmla="*/ 3864769 h 3864768"/>
                  <a:gd name="connsiteX22" fmla="*/ 1557338 w 1643062"/>
                  <a:gd name="connsiteY22" fmla="*/ 3807619 h 3864768"/>
                  <a:gd name="connsiteX23" fmla="*/ 1643063 w 1643062"/>
                  <a:gd name="connsiteY23" fmla="*/ 3807619 h 3864768"/>
                  <a:gd name="connsiteX24" fmla="*/ 1643063 w 1643062"/>
                  <a:gd name="connsiteY24" fmla="*/ 3750469 h 3864768"/>
                  <a:gd name="connsiteX25" fmla="*/ 320876 w 1643062"/>
                  <a:gd name="connsiteY25" fmla="*/ 3750469 h 38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062" h="3864768">
                    <a:moveTo>
                      <a:pt x="320876" y="3750469"/>
                    </a:moveTo>
                    <a:lnTo>
                      <a:pt x="320876" y="2589174"/>
                    </a:lnTo>
                    <a:cubicBezTo>
                      <a:pt x="386234" y="2576187"/>
                      <a:pt x="436162" y="2520737"/>
                      <a:pt x="440977" y="2452785"/>
                    </a:cubicBezTo>
                    <a:lnTo>
                      <a:pt x="1357313" y="2452785"/>
                    </a:lnTo>
                    <a:lnTo>
                      <a:pt x="1357313" y="2395635"/>
                    </a:lnTo>
                    <a:lnTo>
                      <a:pt x="434104" y="2395635"/>
                    </a:lnTo>
                    <a:cubicBezTo>
                      <a:pt x="417495" y="2344600"/>
                      <a:pt x="374332" y="2305588"/>
                      <a:pt x="320876" y="2294965"/>
                    </a:cubicBezTo>
                    <a:lnTo>
                      <a:pt x="320876" y="0"/>
                    </a:lnTo>
                    <a:lnTo>
                      <a:pt x="263726" y="0"/>
                    </a:lnTo>
                    <a:lnTo>
                      <a:pt x="263726" y="2294723"/>
                    </a:lnTo>
                    <a:cubicBezTo>
                      <a:pt x="194160" y="2307760"/>
                      <a:pt x="141475" y="2368718"/>
                      <a:pt x="141475" y="2442069"/>
                    </a:cubicBezTo>
                    <a:cubicBezTo>
                      <a:pt x="141475" y="2515421"/>
                      <a:pt x="194153" y="2576379"/>
                      <a:pt x="263726" y="2589417"/>
                    </a:cubicBezTo>
                    <a:lnTo>
                      <a:pt x="263726" y="3750469"/>
                    </a:lnTo>
                    <a:lnTo>
                      <a:pt x="0" y="3750469"/>
                    </a:lnTo>
                    <a:lnTo>
                      <a:pt x="0" y="3807619"/>
                    </a:lnTo>
                    <a:lnTo>
                      <a:pt x="78581" y="3807619"/>
                    </a:lnTo>
                    <a:lnTo>
                      <a:pt x="78581" y="3864769"/>
                    </a:lnTo>
                    <a:lnTo>
                      <a:pt x="300038" y="3864769"/>
                    </a:lnTo>
                    <a:lnTo>
                      <a:pt x="300038" y="3807619"/>
                    </a:lnTo>
                    <a:lnTo>
                      <a:pt x="1335881" y="3807619"/>
                    </a:lnTo>
                    <a:lnTo>
                      <a:pt x="1335881" y="3864769"/>
                    </a:lnTo>
                    <a:lnTo>
                      <a:pt x="1557338" y="3864769"/>
                    </a:lnTo>
                    <a:lnTo>
                      <a:pt x="1557338" y="3807619"/>
                    </a:lnTo>
                    <a:lnTo>
                      <a:pt x="1643063" y="3807619"/>
                    </a:lnTo>
                    <a:lnTo>
                      <a:pt x="1643063" y="3750469"/>
                    </a:lnTo>
                    <a:lnTo>
                      <a:pt x="320876" y="3750469"/>
                    </a:lnTo>
                    <a:close/>
                  </a:path>
                </a:pathLst>
              </a:custGeom>
              <a:grpFill/>
              <a:ln w="714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4" name="Forma libre: forma 1223">
                <a:extLst>
                  <a:ext uri="{FF2B5EF4-FFF2-40B4-BE49-F238E27FC236}">
                    <a16:creationId xmlns:a16="http://schemas.microsoft.com/office/drawing/2014/main" id="{B8C167DC-2879-4394-DA9D-EA6AA5720B1A}"/>
                  </a:ext>
                </a:extLst>
              </p:cNvPr>
              <p:cNvSpPr/>
              <p:nvPr/>
            </p:nvSpPr>
            <p:spPr>
              <a:xfrm>
                <a:off x="611130" y="3873722"/>
                <a:ext cx="160734" cy="160734"/>
              </a:xfrm>
              <a:custGeom>
                <a:avLst/>
                <a:gdLst>
                  <a:gd name="connsiteX0" fmla="*/ 139303 w 160734"/>
                  <a:gd name="connsiteY0" fmla="*/ 160734 h 160734"/>
                  <a:gd name="connsiteX1" fmla="*/ 124151 w 160734"/>
                  <a:gd name="connsiteY1" fmla="*/ 154455 h 160734"/>
                  <a:gd name="connsiteX2" fmla="*/ 6279 w 160734"/>
                  <a:gd name="connsiteY2" fmla="*/ 36583 h 160734"/>
                  <a:gd name="connsiteX3" fmla="*/ 6279 w 160734"/>
                  <a:gd name="connsiteY3" fmla="*/ 6279 h 160734"/>
                  <a:gd name="connsiteX4" fmla="*/ 36583 w 160734"/>
                  <a:gd name="connsiteY4" fmla="*/ 6279 h 160734"/>
                  <a:gd name="connsiteX5" fmla="*/ 154455 w 160734"/>
                  <a:gd name="connsiteY5" fmla="*/ 124151 h 160734"/>
                  <a:gd name="connsiteX6" fmla="*/ 154455 w 160734"/>
                  <a:gd name="connsiteY6" fmla="*/ 154455 h 160734"/>
                  <a:gd name="connsiteX7" fmla="*/ 139303 w 160734"/>
                  <a:gd name="connsiteY7" fmla="*/ 160734 h 16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" h="160734">
                    <a:moveTo>
                      <a:pt x="139303" y="160734"/>
                    </a:moveTo>
                    <a:cubicBezTo>
                      <a:pt x="133817" y="160734"/>
                      <a:pt x="128330" y="158641"/>
                      <a:pt x="124151" y="154455"/>
                    </a:cubicBezTo>
                    <a:lnTo>
                      <a:pt x="6279" y="36583"/>
                    </a:lnTo>
                    <a:cubicBezTo>
                      <a:pt x="-2093" y="28218"/>
                      <a:pt x="-2093" y="14645"/>
                      <a:pt x="6279" y="6279"/>
                    </a:cubicBezTo>
                    <a:cubicBezTo>
                      <a:pt x="14645" y="-2093"/>
                      <a:pt x="28218" y="-2093"/>
                      <a:pt x="36583" y="6279"/>
                    </a:cubicBezTo>
                    <a:lnTo>
                      <a:pt x="154455" y="124151"/>
                    </a:lnTo>
                    <a:cubicBezTo>
                      <a:pt x="162828" y="132517"/>
                      <a:pt x="162828" y="146090"/>
                      <a:pt x="154455" y="154455"/>
                    </a:cubicBezTo>
                    <a:cubicBezTo>
                      <a:pt x="150269" y="158641"/>
                      <a:pt x="144782" y="160734"/>
                      <a:pt x="139303" y="160734"/>
                    </a:cubicBezTo>
                    <a:close/>
                  </a:path>
                </a:pathLst>
              </a:custGeom>
              <a:grpFill/>
              <a:ln w="7144" cap="flat">
                <a:solidFill>
                  <a:srgbClr val="0002E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0F707ED-91F6-9EB3-2D6C-7C2B0DF9EC29}"/>
              </a:ext>
            </a:extLst>
          </p:cNvPr>
          <p:cNvSpPr txBox="1"/>
          <p:nvPr/>
        </p:nvSpPr>
        <p:spPr>
          <a:xfrm>
            <a:off x="3156439" y="2160598"/>
            <a:ext cx="245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in Healthcare</a:t>
            </a:r>
          </a:p>
        </p:txBody>
      </p:sp>
      <p:pic>
        <p:nvPicPr>
          <p:cNvPr id="9" name="Gráfico 8" descr="Bombilla y equipo con relleno sólido">
            <a:extLst>
              <a:ext uri="{FF2B5EF4-FFF2-40B4-BE49-F238E27FC236}">
                <a16:creationId xmlns:a16="http://schemas.microsoft.com/office/drawing/2014/main" id="{AD324FA2-A7B1-96F6-C5CD-871907AA901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1320914">
            <a:off x="2261253" y="1911412"/>
            <a:ext cx="610630" cy="6106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14C722B-A1E3-99F2-650D-1CFBBF85AC0D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áfico 14" descr="Éxito de grupo con relleno sólido">
            <a:extLst>
              <a:ext uri="{FF2B5EF4-FFF2-40B4-BE49-F238E27FC236}">
                <a16:creationId xmlns:a16="http://schemas.microsoft.com/office/drawing/2014/main" id="{6B4FC9EB-6831-B103-3322-F6F7B732DC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DB705C2-147F-BFB2-97C6-8D41DFE0FD6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EEC7B22-DEF3-7BB8-5698-A259F1A7C2C6}"/>
              </a:ext>
            </a:extLst>
          </p:cNvPr>
          <p:cNvSpPr/>
          <p:nvPr/>
        </p:nvSpPr>
        <p:spPr>
          <a:xfrm>
            <a:off x="6210564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áfico 10" descr="Conexiones con relleno sólido">
            <a:extLst>
              <a:ext uri="{FF2B5EF4-FFF2-40B4-BE49-F238E27FC236}">
                <a16:creationId xmlns:a16="http://schemas.microsoft.com/office/drawing/2014/main" id="{A5A7A87C-BB16-B224-11E9-D7864575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29" y="1518664"/>
            <a:ext cx="571830" cy="5718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B41394-7382-3E90-2B08-508E1942B224}"/>
              </a:ext>
            </a:extLst>
          </p:cNvPr>
          <p:cNvSpPr txBox="1"/>
          <p:nvPr/>
        </p:nvSpPr>
        <p:spPr>
          <a:xfrm>
            <a:off x="302782" y="151391"/>
            <a:ext cx="636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APPROACHING NON-ACADEMIC SECTOR – NGOs</a:t>
            </a:r>
            <a:endParaRPr lang="en-GB" sz="20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0E5DD7-F17B-2CAE-D022-E07CBE99FD80}"/>
              </a:ext>
            </a:extLst>
          </p:cNvPr>
          <p:cNvSpPr txBox="1"/>
          <p:nvPr/>
        </p:nvSpPr>
        <p:spPr>
          <a:xfrm>
            <a:off x="513061" y="1320225"/>
            <a:ext cx="136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NGOs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áfico 34" descr="Centro educativo contorno">
            <a:extLst>
              <a:ext uri="{FF2B5EF4-FFF2-40B4-BE49-F238E27FC236}">
                <a16:creationId xmlns:a16="http://schemas.microsoft.com/office/drawing/2014/main" id="{0EF8A22F-29A8-348A-FD9C-82392D38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27" y="5259189"/>
            <a:ext cx="633302" cy="63330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5B9E163-1451-6C77-6A37-D390832FA410}"/>
              </a:ext>
            </a:extLst>
          </p:cNvPr>
          <p:cNvSpPr txBox="1"/>
          <p:nvPr/>
        </p:nvSpPr>
        <p:spPr>
          <a:xfrm>
            <a:off x="3130219" y="1137375"/>
            <a:ext cx="214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Funding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CEA3C6-32F4-3A9F-2134-04ABDB059B57}"/>
              </a:ext>
            </a:extLst>
          </p:cNvPr>
          <p:cNvSpPr txBox="1"/>
          <p:nvPr/>
        </p:nvSpPr>
        <p:spPr>
          <a:xfrm>
            <a:off x="3130219" y="1692462"/>
            <a:ext cx="204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</p:txBody>
      </p:sp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290B1023-F6DC-324B-B764-B794B28CA56F}"/>
              </a:ext>
            </a:extLst>
          </p:cNvPr>
          <p:cNvGrpSpPr/>
          <p:nvPr/>
        </p:nvGrpSpPr>
        <p:grpSpPr>
          <a:xfrm>
            <a:off x="2190282" y="1033371"/>
            <a:ext cx="723044" cy="468055"/>
            <a:chOff x="5307470" y="1610556"/>
            <a:chExt cx="1175339" cy="760844"/>
          </a:xfrm>
        </p:grpSpPr>
        <p:pic>
          <p:nvPicPr>
            <p:cNvPr id="41" name="Gráfico 40" descr="Euro con relleno sólido">
              <a:extLst>
                <a:ext uri="{FF2B5EF4-FFF2-40B4-BE49-F238E27FC236}">
                  <a16:creationId xmlns:a16="http://schemas.microsoft.com/office/drawing/2014/main" id="{34B3045B-DF9E-6715-B05F-FF2F3558A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07470" y="1660785"/>
              <a:ext cx="671166" cy="671166"/>
            </a:xfrm>
            <a:prstGeom prst="rect">
              <a:avLst/>
            </a:prstGeom>
          </p:spPr>
        </p:pic>
        <p:pic>
          <p:nvPicPr>
            <p:cNvPr id="42" name="Gráfico 41" descr="Euro con relleno sólido">
              <a:extLst>
                <a:ext uri="{FF2B5EF4-FFF2-40B4-BE49-F238E27FC236}">
                  <a16:creationId xmlns:a16="http://schemas.microsoft.com/office/drawing/2014/main" id="{356E7B79-5EF6-EC5A-A7B9-A7F15BD6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73401" y="1610556"/>
              <a:ext cx="671166" cy="671166"/>
            </a:xfrm>
            <a:prstGeom prst="rect">
              <a:avLst/>
            </a:prstGeom>
          </p:spPr>
        </p:pic>
        <p:pic>
          <p:nvPicPr>
            <p:cNvPr id="43" name="Gráfico 42" descr="Euro con relleno sólido">
              <a:extLst>
                <a:ext uri="{FF2B5EF4-FFF2-40B4-BE49-F238E27FC236}">
                  <a16:creationId xmlns:a16="http://schemas.microsoft.com/office/drawing/2014/main" id="{4B1CCECA-A9AE-F556-5A69-4A5064D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11643" y="1700234"/>
              <a:ext cx="671166" cy="671166"/>
            </a:xfrm>
            <a:prstGeom prst="rect">
              <a:avLst/>
            </a:prstGeom>
          </p:spPr>
        </p:pic>
      </p:grpSp>
      <p:sp>
        <p:nvSpPr>
          <p:cNvPr id="1068" name="CuadroTexto 1067">
            <a:extLst>
              <a:ext uri="{FF2B5EF4-FFF2-40B4-BE49-F238E27FC236}">
                <a16:creationId xmlns:a16="http://schemas.microsoft.com/office/drawing/2014/main" id="{D716F992-AAF5-04DB-3635-3F16A1885448}"/>
              </a:ext>
            </a:extLst>
          </p:cNvPr>
          <p:cNvSpPr txBox="1"/>
          <p:nvPr/>
        </p:nvSpPr>
        <p:spPr>
          <a:xfrm>
            <a:off x="3130219" y="2398956"/>
            <a:ext cx="245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</p:txBody>
      </p:sp>
      <p:sp>
        <p:nvSpPr>
          <p:cNvPr id="1079" name="CuadroTexto 1078">
            <a:extLst>
              <a:ext uri="{FF2B5EF4-FFF2-40B4-BE49-F238E27FC236}">
                <a16:creationId xmlns:a16="http://schemas.microsoft.com/office/drawing/2014/main" id="{B688062B-A74E-EDF1-F922-D588B23271F9}"/>
              </a:ext>
            </a:extLst>
          </p:cNvPr>
          <p:cNvSpPr txBox="1"/>
          <p:nvPr/>
        </p:nvSpPr>
        <p:spPr>
          <a:xfrm>
            <a:off x="3130219" y="3098316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Opportunities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1" name="Gráfico 1079" descr="Conexiones con relleno sólido">
            <a:extLst>
              <a:ext uri="{FF2B5EF4-FFF2-40B4-BE49-F238E27FC236}">
                <a16:creationId xmlns:a16="http://schemas.microsoft.com/office/drawing/2014/main" id="{3DB010A7-8D1B-9CEC-A50C-9B3F71CD940F}"/>
              </a:ext>
            </a:extLst>
          </p:cNvPr>
          <p:cNvSpPr/>
          <p:nvPr/>
        </p:nvSpPr>
        <p:spPr>
          <a:xfrm>
            <a:off x="2160214" y="2996762"/>
            <a:ext cx="675379" cy="612743"/>
          </a:xfrm>
          <a:custGeom>
            <a:avLst/>
            <a:gdLst>
              <a:gd name="connsiteX0" fmla="*/ 977760 w 1085245"/>
              <a:gd name="connsiteY0" fmla="*/ 385495 h 984596"/>
              <a:gd name="connsiteX1" fmla="*/ 966331 w 1085245"/>
              <a:gd name="connsiteY1" fmla="*/ 385495 h 984596"/>
              <a:gd name="connsiteX2" fmla="*/ 933316 w 1085245"/>
              <a:gd name="connsiteY2" fmla="*/ 296607 h 984596"/>
              <a:gd name="connsiteX3" fmla="*/ 994267 w 1085245"/>
              <a:gd name="connsiteY3" fmla="*/ 80738 h 984596"/>
              <a:gd name="connsiteX4" fmla="*/ 778398 w 1085245"/>
              <a:gd name="connsiteY4" fmla="*/ 19787 h 984596"/>
              <a:gd name="connsiteX5" fmla="*/ 703479 w 1085245"/>
              <a:gd name="connsiteY5" fmla="*/ 116293 h 984596"/>
              <a:gd name="connsiteX6" fmla="*/ 585386 w 1085245"/>
              <a:gd name="connsiteY6" fmla="*/ 103595 h 984596"/>
              <a:gd name="connsiteX7" fmla="*/ 468563 w 1085245"/>
              <a:gd name="connsiteY7" fmla="*/ 17248 h 984596"/>
              <a:gd name="connsiteX8" fmla="*/ 380945 w 1085245"/>
              <a:gd name="connsiteY8" fmla="*/ 118833 h 984596"/>
              <a:gd name="connsiteX9" fmla="*/ 394913 w 1085245"/>
              <a:gd name="connsiteY9" fmla="*/ 170896 h 984596"/>
              <a:gd name="connsiteX10" fmla="*/ 252694 w 1085245"/>
              <a:gd name="connsiteY10" fmla="*/ 310576 h 984596"/>
              <a:gd name="connsiteX11" fmla="*/ 158727 w 1085245"/>
              <a:gd name="connsiteY11" fmla="*/ 278830 h 984596"/>
              <a:gd name="connsiteX12" fmla="*/ 0 w 1085245"/>
              <a:gd name="connsiteY12" fmla="*/ 437557 h 984596"/>
              <a:gd name="connsiteX13" fmla="*/ 158727 w 1085245"/>
              <a:gd name="connsiteY13" fmla="*/ 596285 h 984596"/>
              <a:gd name="connsiteX14" fmla="*/ 190473 w 1085245"/>
              <a:gd name="connsiteY14" fmla="*/ 786757 h 984596"/>
              <a:gd name="connsiteX15" fmla="*/ 137140 w 1085245"/>
              <a:gd name="connsiteY15" fmla="*/ 922628 h 984596"/>
              <a:gd name="connsiteX16" fmla="*/ 273011 w 1085245"/>
              <a:gd name="connsiteY16" fmla="*/ 975960 h 984596"/>
              <a:gd name="connsiteX17" fmla="*/ 331422 w 1085245"/>
              <a:gd name="connsiteY17" fmla="*/ 851518 h 984596"/>
              <a:gd name="connsiteX18" fmla="*/ 443166 w 1085245"/>
              <a:gd name="connsiteY18" fmla="*/ 793106 h 984596"/>
              <a:gd name="connsiteX19" fmla="*/ 721256 w 1085245"/>
              <a:gd name="connsiteY19" fmla="*/ 807074 h 984596"/>
              <a:gd name="connsiteX20" fmla="*/ 786017 w 1085245"/>
              <a:gd name="connsiteY20" fmla="*/ 662315 h 984596"/>
              <a:gd name="connsiteX21" fmla="*/ 780938 w 1085245"/>
              <a:gd name="connsiteY21" fmla="*/ 619141 h 984596"/>
              <a:gd name="connsiteX22" fmla="*/ 904110 w 1085245"/>
              <a:gd name="connsiteY22" fmla="*/ 555650 h 984596"/>
              <a:gd name="connsiteX23" fmla="*/ 1050139 w 1085245"/>
              <a:gd name="connsiteY23" fmla="*/ 564539 h 984596"/>
              <a:gd name="connsiteX24" fmla="*/ 1059028 w 1085245"/>
              <a:gd name="connsiteY24" fmla="*/ 418510 h 984596"/>
              <a:gd name="connsiteX25" fmla="*/ 977760 w 1085245"/>
              <a:gd name="connsiteY25" fmla="*/ 385495 h 984596"/>
              <a:gd name="connsiteX26" fmla="*/ 977760 w 1085245"/>
              <a:gd name="connsiteY26" fmla="*/ 385495 h 984596"/>
              <a:gd name="connsiteX27" fmla="*/ 977760 w 1085245"/>
              <a:gd name="connsiteY27" fmla="*/ 423589 h 984596"/>
              <a:gd name="connsiteX28" fmla="*/ 1006965 w 1085245"/>
              <a:gd name="connsiteY28" fmla="*/ 452795 h 984596"/>
              <a:gd name="connsiteX29" fmla="*/ 977760 w 1085245"/>
              <a:gd name="connsiteY29" fmla="*/ 482001 h 984596"/>
              <a:gd name="connsiteX30" fmla="*/ 948554 w 1085245"/>
              <a:gd name="connsiteY30" fmla="*/ 452795 h 984596"/>
              <a:gd name="connsiteX31" fmla="*/ 948554 w 1085245"/>
              <a:gd name="connsiteY31" fmla="*/ 452795 h 984596"/>
              <a:gd name="connsiteX32" fmla="*/ 977760 w 1085245"/>
              <a:gd name="connsiteY32" fmla="*/ 423589 h 984596"/>
              <a:gd name="connsiteX33" fmla="*/ 977760 w 1085245"/>
              <a:gd name="connsiteY33" fmla="*/ 423589 h 984596"/>
              <a:gd name="connsiteX34" fmla="*/ 855857 w 1085245"/>
              <a:gd name="connsiteY34" fmla="*/ 61691 h 984596"/>
              <a:gd name="connsiteX35" fmla="*/ 900301 w 1085245"/>
              <a:gd name="connsiteY35" fmla="*/ 106135 h 984596"/>
              <a:gd name="connsiteX36" fmla="*/ 855857 w 1085245"/>
              <a:gd name="connsiteY36" fmla="*/ 150578 h 984596"/>
              <a:gd name="connsiteX37" fmla="*/ 811414 w 1085245"/>
              <a:gd name="connsiteY37" fmla="*/ 106135 h 984596"/>
              <a:gd name="connsiteX38" fmla="*/ 811414 w 1085245"/>
              <a:gd name="connsiteY38" fmla="*/ 106135 h 984596"/>
              <a:gd name="connsiteX39" fmla="*/ 855857 w 1085245"/>
              <a:gd name="connsiteY39" fmla="*/ 61691 h 984596"/>
              <a:gd name="connsiteX40" fmla="*/ 765700 w 1085245"/>
              <a:gd name="connsiteY40" fmla="*/ 206450 h 984596"/>
              <a:gd name="connsiteX41" fmla="*/ 774589 w 1085245"/>
              <a:gd name="connsiteY41" fmla="*/ 188673 h 984596"/>
              <a:gd name="connsiteX42" fmla="*/ 817763 w 1085245"/>
              <a:gd name="connsiteY42" fmla="*/ 168356 h 984596"/>
              <a:gd name="connsiteX43" fmla="*/ 854587 w 1085245"/>
              <a:gd name="connsiteY43" fmla="*/ 163277 h 984596"/>
              <a:gd name="connsiteX44" fmla="*/ 891412 w 1085245"/>
              <a:gd name="connsiteY44" fmla="*/ 168356 h 984596"/>
              <a:gd name="connsiteX45" fmla="*/ 934586 w 1085245"/>
              <a:gd name="connsiteY45" fmla="*/ 189943 h 984596"/>
              <a:gd name="connsiteX46" fmla="*/ 943475 w 1085245"/>
              <a:gd name="connsiteY46" fmla="*/ 207720 h 984596"/>
              <a:gd name="connsiteX47" fmla="*/ 943475 w 1085245"/>
              <a:gd name="connsiteY47" fmla="*/ 242005 h 984596"/>
              <a:gd name="connsiteX48" fmla="*/ 765700 w 1085245"/>
              <a:gd name="connsiteY48" fmla="*/ 242005 h 984596"/>
              <a:gd name="connsiteX49" fmla="*/ 765700 w 1085245"/>
              <a:gd name="connsiteY49" fmla="*/ 206450 h 984596"/>
              <a:gd name="connsiteX50" fmla="*/ 482531 w 1085245"/>
              <a:gd name="connsiteY50" fmla="*/ 54072 h 984596"/>
              <a:gd name="connsiteX51" fmla="*/ 511737 w 1085245"/>
              <a:gd name="connsiteY51" fmla="*/ 83278 h 984596"/>
              <a:gd name="connsiteX52" fmla="*/ 482531 w 1085245"/>
              <a:gd name="connsiteY52" fmla="*/ 112484 h 984596"/>
              <a:gd name="connsiteX53" fmla="*/ 453325 w 1085245"/>
              <a:gd name="connsiteY53" fmla="*/ 83278 h 984596"/>
              <a:gd name="connsiteX54" fmla="*/ 453325 w 1085245"/>
              <a:gd name="connsiteY54" fmla="*/ 83278 h 984596"/>
              <a:gd name="connsiteX55" fmla="*/ 482531 w 1085245"/>
              <a:gd name="connsiteY55" fmla="*/ 54072 h 984596"/>
              <a:gd name="connsiteX56" fmla="*/ 482531 w 1085245"/>
              <a:gd name="connsiteY56" fmla="*/ 54072 h 984596"/>
              <a:gd name="connsiteX57" fmla="*/ 422849 w 1085245"/>
              <a:gd name="connsiteY57" fmla="*/ 149309 h 984596"/>
              <a:gd name="connsiteX58" fmla="*/ 429198 w 1085245"/>
              <a:gd name="connsiteY58" fmla="*/ 137880 h 984596"/>
              <a:gd name="connsiteX59" fmla="*/ 458404 w 1085245"/>
              <a:gd name="connsiteY59" fmla="*/ 125182 h 984596"/>
              <a:gd name="connsiteX60" fmla="*/ 482531 w 1085245"/>
              <a:gd name="connsiteY60" fmla="*/ 121373 h 984596"/>
              <a:gd name="connsiteX61" fmla="*/ 506657 w 1085245"/>
              <a:gd name="connsiteY61" fmla="*/ 125182 h 984596"/>
              <a:gd name="connsiteX62" fmla="*/ 534593 w 1085245"/>
              <a:gd name="connsiteY62" fmla="*/ 139150 h 984596"/>
              <a:gd name="connsiteX63" fmla="*/ 540942 w 1085245"/>
              <a:gd name="connsiteY63" fmla="*/ 150578 h 984596"/>
              <a:gd name="connsiteX64" fmla="*/ 540942 w 1085245"/>
              <a:gd name="connsiteY64" fmla="*/ 173435 h 984596"/>
              <a:gd name="connsiteX65" fmla="*/ 424119 w 1085245"/>
              <a:gd name="connsiteY65" fmla="*/ 173435 h 984596"/>
              <a:gd name="connsiteX66" fmla="*/ 424119 w 1085245"/>
              <a:gd name="connsiteY66" fmla="*/ 149309 h 984596"/>
              <a:gd name="connsiteX67" fmla="*/ 156188 w 1085245"/>
              <a:gd name="connsiteY67" fmla="*/ 341051 h 984596"/>
              <a:gd name="connsiteX68" fmla="*/ 200631 w 1085245"/>
              <a:gd name="connsiteY68" fmla="*/ 385495 h 984596"/>
              <a:gd name="connsiteX69" fmla="*/ 156188 w 1085245"/>
              <a:gd name="connsiteY69" fmla="*/ 429938 h 984596"/>
              <a:gd name="connsiteX70" fmla="*/ 111744 w 1085245"/>
              <a:gd name="connsiteY70" fmla="*/ 385495 h 984596"/>
              <a:gd name="connsiteX71" fmla="*/ 111744 w 1085245"/>
              <a:gd name="connsiteY71" fmla="*/ 385495 h 984596"/>
              <a:gd name="connsiteX72" fmla="*/ 156188 w 1085245"/>
              <a:gd name="connsiteY72" fmla="*/ 341051 h 984596"/>
              <a:gd name="connsiteX73" fmla="*/ 156188 w 1085245"/>
              <a:gd name="connsiteY73" fmla="*/ 341051 h 984596"/>
              <a:gd name="connsiteX74" fmla="*/ 67300 w 1085245"/>
              <a:gd name="connsiteY74" fmla="*/ 520095 h 984596"/>
              <a:gd name="connsiteX75" fmla="*/ 67300 w 1085245"/>
              <a:gd name="connsiteY75" fmla="*/ 485810 h 984596"/>
              <a:gd name="connsiteX76" fmla="*/ 76189 w 1085245"/>
              <a:gd name="connsiteY76" fmla="*/ 468033 h 984596"/>
              <a:gd name="connsiteX77" fmla="*/ 119363 w 1085245"/>
              <a:gd name="connsiteY77" fmla="*/ 447716 h 984596"/>
              <a:gd name="connsiteX78" fmla="*/ 156188 w 1085245"/>
              <a:gd name="connsiteY78" fmla="*/ 442637 h 984596"/>
              <a:gd name="connsiteX79" fmla="*/ 193012 w 1085245"/>
              <a:gd name="connsiteY79" fmla="*/ 447716 h 984596"/>
              <a:gd name="connsiteX80" fmla="*/ 236186 w 1085245"/>
              <a:gd name="connsiteY80" fmla="*/ 469303 h 984596"/>
              <a:gd name="connsiteX81" fmla="*/ 245075 w 1085245"/>
              <a:gd name="connsiteY81" fmla="*/ 487080 h 984596"/>
              <a:gd name="connsiteX82" fmla="*/ 245075 w 1085245"/>
              <a:gd name="connsiteY82" fmla="*/ 521365 h 984596"/>
              <a:gd name="connsiteX83" fmla="*/ 67300 w 1085245"/>
              <a:gd name="connsiteY83" fmla="*/ 520095 h 984596"/>
              <a:gd name="connsiteX84" fmla="*/ 286979 w 1085245"/>
              <a:gd name="connsiteY84" fmla="*/ 934056 h 984596"/>
              <a:gd name="connsiteX85" fmla="*/ 168886 w 1085245"/>
              <a:gd name="connsiteY85" fmla="*/ 934056 h 984596"/>
              <a:gd name="connsiteX86" fmla="*/ 168886 w 1085245"/>
              <a:gd name="connsiteY86" fmla="*/ 911199 h 984596"/>
              <a:gd name="connsiteX87" fmla="*/ 175235 w 1085245"/>
              <a:gd name="connsiteY87" fmla="*/ 899771 h 984596"/>
              <a:gd name="connsiteX88" fmla="*/ 204441 w 1085245"/>
              <a:gd name="connsiteY88" fmla="*/ 885803 h 984596"/>
              <a:gd name="connsiteX89" fmla="*/ 228567 w 1085245"/>
              <a:gd name="connsiteY89" fmla="*/ 881993 h 984596"/>
              <a:gd name="connsiteX90" fmla="*/ 252694 w 1085245"/>
              <a:gd name="connsiteY90" fmla="*/ 885803 h 984596"/>
              <a:gd name="connsiteX91" fmla="*/ 280630 w 1085245"/>
              <a:gd name="connsiteY91" fmla="*/ 899771 h 984596"/>
              <a:gd name="connsiteX92" fmla="*/ 286979 w 1085245"/>
              <a:gd name="connsiteY92" fmla="*/ 911199 h 984596"/>
              <a:gd name="connsiteX93" fmla="*/ 286979 w 1085245"/>
              <a:gd name="connsiteY93" fmla="*/ 934056 h 984596"/>
              <a:gd name="connsiteX94" fmla="*/ 198092 w 1085245"/>
              <a:gd name="connsiteY94" fmla="*/ 845169 h 984596"/>
              <a:gd name="connsiteX95" fmla="*/ 227297 w 1085245"/>
              <a:gd name="connsiteY95" fmla="*/ 815963 h 984596"/>
              <a:gd name="connsiteX96" fmla="*/ 256503 w 1085245"/>
              <a:gd name="connsiteY96" fmla="*/ 845169 h 984596"/>
              <a:gd name="connsiteX97" fmla="*/ 227297 w 1085245"/>
              <a:gd name="connsiteY97" fmla="*/ 874375 h 984596"/>
              <a:gd name="connsiteX98" fmla="*/ 198092 w 1085245"/>
              <a:gd name="connsiteY98" fmla="*/ 845169 h 984596"/>
              <a:gd name="connsiteX99" fmla="*/ 198092 w 1085245"/>
              <a:gd name="connsiteY99" fmla="*/ 845169 h 984596"/>
              <a:gd name="connsiteX100" fmla="*/ 299677 w 1085245"/>
              <a:gd name="connsiteY100" fmla="*/ 809614 h 984596"/>
              <a:gd name="connsiteX101" fmla="*/ 237456 w 1085245"/>
              <a:gd name="connsiteY101" fmla="*/ 780408 h 984596"/>
              <a:gd name="connsiteX102" fmla="*/ 205710 w 1085245"/>
              <a:gd name="connsiteY102" fmla="*/ 589935 h 984596"/>
              <a:gd name="connsiteX103" fmla="*/ 281900 w 1085245"/>
              <a:gd name="connsiteY103" fmla="*/ 535333 h 984596"/>
              <a:gd name="connsiteX104" fmla="*/ 399993 w 1085245"/>
              <a:gd name="connsiteY104" fmla="*/ 597554 h 984596"/>
              <a:gd name="connsiteX105" fmla="*/ 410151 w 1085245"/>
              <a:gd name="connsiteY105" fmla="*/ 753742 h 984596"/>
              <a:gd name="connsiteX106" fmla="*/ 299677 w 1085245"/>
              <a:gd name="connsiteY106" fmla="*/ 809614 h 984596"/>
              <a:gd name="connsiteX107" fmla="*/ 424119 w 1085245"/>
              <a:gd name="connsiteY107" fmla="*/ 550571 h 984596"/>
              <a:gd name="connsiteX108" fmla="*/ 307296 w 1085245"/>
              <a:gd name="connsiteY108" fmla="*/ 489620 h 984596"/>
              <a:gd name="connsiteX109" fmla="*/ 314915 w 1085245"/>
              <a:gd name="connsiteY109" fmla="*/ 438827 h 984596"/>
              <a:gd name="connsiteX110" fmla="*/ 285709 w 1085245"/>
              <a:gd name="connsiteY110" fmla="*/ 347400 h 984596"/>
              <a:gd name="connsiteX111" fmla="*/ 427929 w 1085245"/>
              <a:gd name="connsiteY111" fmla="*/ 208990 h 984596"/>
              <a:gd name="connsiteX112" fmla="*/ 568878 w 1085245"/>
              <a:gd name="connsiteY112" fmla="*/ 175975 h 984596"/>
              <a:gd name="connsiteX113" fmla="*/ 577767 w 1085245"/>
              <a:gd name="connsiteY113" fmla="*/ 156928 h 984596"/>
              <a:gd name="connsiteX114" fmla="*/ 695860 w 1085245"/>
              <a:gd name="connsiteY114" fmla="*/ 169626 h 984596"/>
              <a:gd name="connsiteX115" fmla="*/ 758081 w 1085245"/>
              <a:gd name="connsiteY115" fmla="*/ 286449 h 984596"/>
              <a:gd name="connsiteX116" fmla="*/ 653956 w 1085245"/>
              <a:gd name="connsiteY116" fmla="*/ 480731 h 984596"/>
              <a:gd name="connsiteX117" fmla="*/ 424119 w 1085245"/>
              <a:gd name="connsiteY117" fmla="*/ 550571 h 984596"/>
              <a:gd name="connsiteX118" fmla="*/ 424119 w 1085245"/>
              <a:gd name="connsiteY118" fmla="*/ 550571 h 984596"/>
              <a:gd name="connsiteX119" fmla="*/ 639988 w 1085245"/>
              <a:gd name="connsiteY119" fmla="*/ 597554 h 984596"/>
              <a:gd name="connsiteX120" fmla="*/ 584116 w 1085245"/>
              <a:gd name="connsiteY120" fmla="*/ 652156 h 984596"/>
              <a:gd name="connsiteX121" fmla="*/ 529514 w 1085245"/>
              <a:gd name="connsiteY121" fmla="*/ 597554 h 984596"/>
              <a:gd name="connsiteX122" fmla="*/ 584116 w 1085245"/>
              <a:gd name="connsiteY122" fmla="*/ 542952 h 984596"/>
              <a:gd name="connsiteX123" fmla="*/ 585386 w 1085245"/>
              <a:gd name="connsiteY123" fmla="*/ 542952 h 984596"/>
              <a:gd name="connsiteX124" fmla="*/ 639988 w 1085245"/>
              <a:gd name="connsiteY124" fmla="*/ 597554 h 984596"/>
              <a:gd name="connsiteX125" fmla="*/ 639988 w 1085245"/>
              <a:gd name="connsiteY125" fmla="*/ 597554 h 984596"/>
              <a:gd name="connsiteX126" fmla="*/ 694590 w 1085245"/>
              <a:gd name="connsiteY126" fmla="*/ 763900 h 984596"/>
              <a:gd name="connsiteX127" fmla="*/ 474912 w 1085245"/>
              <a:gd name="connsiteY127" fmla="*/ 763900 h 984596"/>
              <a:gd name="connsiteX128" fmla="*/ 474912 w 1085245"/>
              <a:gd name="connsiteY128" fmla="*/ 721996 h 984596"/>
              <a:gd name="connsiteX129" fmla="*/ 486340 w 1085245"/>
              <a:gd name="connsiteY129" fmla="*/ 700410 h 984596"/>
              <a:gd name="connsiteX130" fmla="*/ 539673 w 1085245"/>
              <a:gd name="connsiteY130" fmla="*/ 673743 h 984596"/>
              <a:gd name="connsiteX131" fmla="*/ 585386 w 1085245"/>
              <a:gd name="connsiteY131" fmla="*/ 667394 h 984596"/>
              <a:gd name="connsiteX132" fmla="*/ 631099 w 1085245"/>
              <a:gd name="connsiteY132" fmla="*/ 673743 h 984596"/>
              <a:gd name="connsiteX133" fmla="*/ 684432 w 1085245"/>
              <a:gd name="connsiteY133" fmla="*/ 700410 h 984596"/>
              <a:gd name="connsiteX134" fmla="*/ 695860 w 1085245"/>
              <a:gd name="connsiteY134" fmla="*/ 721996 h 984596"/>
              <a:gd name="connsiteX135" fmla="*/ 694590 w 1085245"/>
              <a:gd name="connsiteY135" fmla="*/ 763900 h 984596"/>
              <a:gd name="connsiteX136" fmla="*/ 874904 w 1085245"/>
              <a:gd name="connsiteY136" fmla="*/ 489620 h 984596"/>
              <a:gd name="connsiteX137" fmla="*/ 878714 w 1085245"/>
              <a:gd name="connsiteY137" fmla="*/ 512476 h 984596"/>
              <a:gd name="connsiteX138" fmla="*/ 761891 w 1085245"/>
              <a:gd name="connsiteY138" fmla="*/ 573428 h 984596"/>
              <a:gd name="connsiteX139" fmla="*/ 700939 w 1085245"/>
              <a:gd name="connsiteY139" fmla="*/ 504858 h 984596"/>
              <a:gd name="connsiteX140" fmla="*/ 805064 w 1085245"/>
              <a:gd name="connsiteY140" fmla="*/ 310576 h 984596"/>
              <a:gd name="connsiteX141" fmla="*/ 857127 w 1085245"/>
              <a:gd name="connsiteY141" fmla="*/ 319464 h 984596"/>
              <a:gd name="connsiteX142" fmla="*/ 887603 w 1085245"/>
              <a:gd name="connsiteY142" fmla="*/ 316925 h 984596"/>
              <a:gd name="connsiteX143" fmla="*/ 920618 w 1085245"/>
              <a:gd name="connsiteY143" fmla="*/ 405812 h 984596"/>
              <a:gd name="connsiteX144" fmla="*/ 874904 w 1085245"/>
              <a:gd name="connsiteY144" fmla="*/ 489620 h 984596"/>
              <a:gd name="connsiteX145" fmla="*/ 1036171 w 1085245"/>
              <a:gd name="connsiteY145" fmla="*/ 540413 h 984596"/>
              <a:gd name="connsiteX146" fmla="*/ 918078 w 1085245"/>
              <a:gd name="connsiteY146" fmla="*/ 540413 h 984596"/>
              <a:gd name="connsiteX147" fmla="*/ 918078 w 1085245"/>
              <a:gd name="connsiteY147" fmla="*/ 517556 h 984596"/>
              <a:gd name="connsiteX148" fmla="*/ 924427 w 1085245"/>
              <a:gd name="connsiteY148" fmla="*/ 506127 h 984596"/>
              <a:gd name="connsiteX149" fmla="*/ 953633 w 1085245"/>
              <a:gd name="connsiteY149" fmla="*/ 492159 h 984596"/>
              <a:gd name="connsiteX150" fmla="*/ 977760 w 1085245"/>
              <a:gd name="connsiteY150" fmla="*/ 488350 h 984596"/>
              <a:gd name="connsiteX151" fmla="*/ 1001886 w 1085245"/>
              <a:gd name="connsiteY151" fmla="*/ 492159 h 984596"/>
              <a:gd name="connsiteX152" fmla="*/ 1029822 w 1085245"/>
              <a:gd name="connsiteY152" fmla="*/ 506127 h 984596"/>
              <a:gd name="connsiteX153" fmla="*/ 1036171 w 1085245"/>
              <a:gd name="connsiteY153" fmla="*/ 517556 h 984596"/>
              <a:gd name="connsiteX154" fmla="*/ 1036171 w 1085245"/>
              <a:gd name="connsiteY154" fmla="*/ 540413 h 9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85245" h="984596">
                <a:moveTo>
                  <a:pt x="977760" y="385495"/>
                </a:moveTo>
                <a:cubicBezTo>
                  <a:pt x="973950" y="385495"/>
                  <a:pt x="970141" y="385495"/>
                  <a:pt x="966331" y="385495"/>
                </a:cubicBezTo>
                <a:lnTo>
                  <a:pt x="933316" y="296607"/>
                </a:lnTo>
                <a:cubicBezTo>
                  <a:pt x="1009505" y="253434"/>
                  <a:pt x="1036171" y="156928"/>
                  <a:pt x="994267" y="80738"/>
                </a:cubicBezTo>
                <a:cubicBezTo>
                  <a:pt x="951094" y="4549"/>
                  <a:pt x="854587" y="-22117"/>
                  <a:pt x="778398" y="19787"/>
                </a:cubicBezTo>
                <a:cubicBezTo>
                  <a:pt x="741574" y="40104"/>
                  <a:pt x="713638" y="75659"/>
                  <a:pt x="703479" y="116293"/>
                </a:cubicBezTo>
                <a:lnTo>
                  <a:pt x="585386" y="103595"/>
                </a:lnTo>
                <a:cubicBezTo>
                  <a:pt x="576497" y="47723"/>
                  <a:pt x="524435" y="8359"/>
                  <a:pt x="468563" y="17248"/>
                </a:cubicBezTo>
                <a:cubicBezTo>
                  <a:pt x="417770" y="24866"/>
                  <a:pt x="380945" y="68040"/>
                  <a:pt x="380945" y="118833"/>
                </a:cubicBezTo>
                <a:cubicBezTo>
                  <a:pt x="380945" y="136610"/>
                  <a:pt x="386025" y="154388"/>
                  <a:pt x="394913" y="170896"/>
                </a:cubicBezTo>
                <a:lnTo>
                  <a:pt x="252694" y="310576"/>
                </a:lnTo>
                <a:cubicBezTo>
                  <a:pt x="226028" y="290258"/>
                  <a:pt x="193012" y="278830"/>
                  <a:pt x="158727" y="278830"/>
                </a:cubicBezTo>
                <a:cubicBezTo>
                  <a:pt x="71110" y="278830"/>
                  <a:pt x="0" y="349940"/>
                  <a:pt x="0" y="437557"/>
                </a:cubicBezTo>
                <a:cubicBezTo>
                  <a:pt x="0" y="525175"/>
                  <a:pt x="71110" y="596285"/>
                  <a:pt x="158727" y="596285"/>
                </a:cubicBezTo>
                <a:lnTo>
                  <a:pt x="190473" y="786757"/>
                </a:lnTo>
                <a:cubicBezTo>
                  <a:pt x="138410" y="809614"/>
                  <a:pt x="114284" y="870565"/>
                  <a:pt x="137140" y="922628"/>
                </a:cubicBezTo>
                <a:cubicBezTo>
                  <a:pt x="159997" y="974690"/>
                  <a:pt x="220948" y="998817"/>
                  <a:pt x="273011" y="975960"/>
                </a:cubicBezTo>
                <a:cubicBezTo>
                  <a:pt x="321264" y="955643"/>
                  <a:pt x="345390" y="902311"/>
                  <a:pt x="331422" y="851518"/>
                </a:cubicBezTo>
                <a:lnTo>
                  <a:pt x="443166" y="793106"/>
                </a:lnTo>
                <a:cubicBezTo>
                  <a:pt x="515546" y="873105"/>
                  <a:pt x="639988" y="879454"/>
                  <a:pt x="721256" y="807074"/>
                </a:cubicBezTo>
                <a:cubicBezTo>
                  <a:pt x="761891" y="770250"/>
                  <a:pt x="786017" y="716917"/>
                  <a:pt x="786017" y="662315"/>
                </a:cubicBezTo>
                <a:cubicBezTo>
                  <a:pt x="786017" y="648347"/>
                  <a:pt x="784747" y="633109"/>
                  <a:pt x="780938" y="619141"/>
                </a:cubicBezTo>
                <a:lnTo>
                  <a:pt x="904110" y="555650"/>
                </a:lnTo>
                <a:cubicBezTo>
                  <a:pt x="942205" y="598824"/>
                  <a:pt x="1006965" y="602634"/>
                  <a:pt x="1050139" y="564539"/>
                </a:cubicBezTo>
                <a:cubicBezTo>
                  <a:pt x="1093313" y="526445"/>
                  <a:pt x="1097123" y="461684"/>
                  <a:pt x="1059028" y="418510"/>
                </a:cubicBezTo>
                <a:cubicBezTo>
                  <a:pt x="1034901" y="398193"/>
                  <a:pt x="1006965" y="385495"/>
                  <a:pt x="977760" y="385495"/>
                </a:cubicBezTo>
                <a:lnTo>
                  <a:pt x="977760" y="385495"/>
                </a:lnTo>
                <a:close/>
                <a:moveTo>
                  <a:pt x="977760" y="423589"/>
                </a:moveTo>
                <a:cubicBezTo>
                  <a:pt x="994267" y="423589"/>
                  <a:pt x="1006965" y="436287"/>
                  <a:pt x="1006965" y="452795"/>
                </a:cubicBezTo>
                <a:cubicBezTo>
                  <a:pt x="1006965" y="469303"/>
                  <a:pt x="994267" y="482001"/>
                  <a:pt x="977760" y="482001"/>
                </a:cubicBezTo>
                <a:cubicBezTo>
                  <a:pt x="961252" y="482001"/>
                  <a:pt x="948554" y="469303"/>
                  <a:pt x="948554" y="452795"/>
                </a:cubicBezTo>
                <a:cubicBezTo>
                  <a:pt x="948554" y="452795"/>
                  <a:pt x="948554" y="452795"/>
                  <a:pt x="948554" y="452795"/>
                </a:cubicBezTo>
                <a:cubicBezTo>
                  <a:pt x="948554" y="436287"/>
                  <a:pt x="961252" y="423589"/>
                  <a:pt x="977760" y="423589"/>
                </a:cubicBezTo>
                <a:lnTo>
                  <a:pt x="977760" y="423589"/>
                </a:lnTo>
                <a:close/>
                <a:moveTo>
                  <a:pt x="855857" y="61691"/>
                </a:moveTo>
                <a:cubicBezTo>
                  <a:pt x="879984" y="61691"/>
                  <a:pt x="900301" y="82008"/>
                  <a:pt x="900301" y="106135"/>
                </a:cubicBezTo>
                <a:cubicBezTo>
                  <a:pt x="900301" y="130261"/>
                  <a:pt x="879984" y="150578"/>
                  <a:pt x="855857" y="150578"/>
                </a:cubicBezTo>
                <a:cubicBezTo>
                  <a:pt x="831731" y="150578"/>
                  <a:pt x="811414" y="130261"/>
                  <a:pt x="811414" y="106135"/>
                </a:cubicBezTo>
                <a:cubicBezTo>
                  <a:pt x="811414" y="106135"/>
                  <a:pt x="811414" y="106135"/>
                  <a:pt x="811414" y="106135"/>
                </a:cubicBezTo>
                <a:cubicBezTo>
                  <a:pt x="811414" y="82008"/>
                  <a:pt x="830461" y="61691"/>
                  <a:pt x="855857" y="61691"/>
                </a:cubicBezTo>
                <a:close/>
                <a:moveTo>
                  <a:pt x="765700" y="206450"/>
                </a:moveTo>
                <a:cubicBezTo>
                  <a:pt x="765700" y="200101"/>
                  <a:pt x="769510" y="192482"/>
                  <a:pt x="774589" y="188673"/>
                </a:cubicBezTo>
                <a:cubicBezTo>
                  <a:pt x="787287" y="179784"/>
                  <a:pt x="802525" y="172165"/>
                  <a:pt x="817763" y="168356"/>
                </a:cubicBezTo>
                <a:cubicBezTo>
                  <a:pt x="829191" y="164546"/>
                  <a:pt x="841889" y="163277"/>
                  <a:pt x="854587" y="163277"/>
                </a:cubicBezTo>
                <a:cubicBezTo>
                  <a:pt x="867285" y="163277"/>
                  <a:pt x="879984" y="165816"/>
                  <a:pt x="891412" y="168356"/>
                </a:cubicBezTo>
                <a:cubicBezTo>
                  <a:pt x="906650" y="172165"/>
                  <a:pt x="921888" y="179784"/>
                  <a:pt x="934586" y="189943"/>
                </a:cubicBezTo>
                <a:cubicBezTo>
                  <a:pt x="939665" y="193752"/>
                  <a:pt x="943475" y="201371"/>
                  <a:pt x="943475" y="207720"/>
                </a:cubicBezTo>
                <a:lnTo>
                  <a:pt x="943475" y="242005"/>
                </a:lnTo>
                <a:lnTo>
                  <a:pt x="765700" y="242005"/>
                </a:lnTo>
                <a:lnTo>
                  <a:pt x="765700" y="206450"/>
                </a:lnTo>
                <a:close/>
                <a:moveTo>
                  <a:pt x="482531" y="54072"/>
                </a:moveTo>
                <a:cubicBezTo>
                  <a:pt x="499038" y="54072"/>
                  <a:pt x="511737" y="66770"/>
                  <a:pt x="511737" y="83278"/>
                </a:cubicBezTo>
                <a:cubicBezTo>
                  <a:pt x="511737" y="99786"/>
                  <a:pt x="499038" y="112484"/>
                  <a:pt x="482531" y="112484"/>
                </a:cubicBezTo>
                <a:cubicBezTo>
                  <a:pt x="466023" y="112484"/>
                  <a:pt x="453325" y="99786"/>
                  <a:pt x="453325" y="83278"/>
                </a:cubicBezTo>
                <a:cubicBezTo>
                  <a:pt x="453325" y="83278"/>
                  <a:pt x="453325" y="83278"/>
                  <a:pt x="453325" y="83278"/>
                </a:cubicBezTo>
                <a:cubicBezTo>
                  <a:pt x="453325" y="68040"/>
                  <a:pt x="466023" y="54072"/>
                  <a:pt x="482531" y="54072"/>
                </a:cubicBezTo>
                <a:lnTo>
                  <a:pt x="482531" y="54072"/>
                </a:lnTo>
                <a:close/>
                <a:moveTo>
                  <a:pt x="422849" y="149309"/>
                </a:moveTo>
                <a:cubicBezTo>
                  <a:pt x="422849" y="144229"/>
                  <a:pt x="425389" y="140420"/>
                  <a:pt x="429198" y="137880"/>
                </a:cubicBezTo>
                <a:cubicBezTo>
                  <a:pt x="438087" y="131531"/>
                  <a:pt x="448246" y="127722"/>
                  <a:pt x="458404" y="125182"/>
                </a:cubicBezTo>
                <a:cubicBezTo>
                  <a:pt x="466023" y="122642"/>
                  <a:pt x="474912" y="121373"/>
                  <a:pt x="482531" y="121373"/>
                </a:cubicBezTo>
                <a:cubicBezTo>
                  <a:pt x="490150" y="121373"/>
                  <a:pt x="499038" y="122642"/>
                  <a:pt x="506657" y="125182"/>
                </a:cubicBezTo>
                <a:cubicBezTo>
                  <a:pt x="516816" y="127722"/>
                  <a:pt x="525705" y="132801"/>
                  <a:pt x="534593" y="139150"/>
                </a:cubicBezTo>
                <a:cubicBezTo>
                  <a:pt x="538403" y="141690"/>
                  <a:pt x="540942" y="146769"/>
                  <a:pt x="540942" y="150578"/>
                </a:cubicBezTo>
                <a:lnTo>
                  <a:pt x="540942" y="173435"/>
                </a:lnTo>
                <a:lnTo>
                  <a:pt x="424119" y="173435"/>
                </a:lnTo>
                <a:lnTo>
                  <a:pt x="424119" y="149309"/>
                </a:lnTo>
                <a:close/>
                <a:moveTo>
                  <a:pt x="156188" y="341051"/>
                </a:moveTo>
                <a:cubicBezTo>
                  <a:pt x="180314" y="341051"/>
                  <a:pt x="200631" y="361368"/>
                  <a:pt x="200631" y="385495"/>
                </a:cubicBezTo>
                <a:cubicBezTo>
                  <a:pt x="200631" y="409621"/>
                  <a:pt x="180314" y="429938"/>
                  <a:pt x="156188" y="429938"/>
                </a:cubicBezTo>
                <a:cubicBezTo>
                  <a:pt x="132061" y="429938"/>
                  <a:pt x="111744" y="409621"/>
                  <a:pt x="111744" y="385495"/>
                </a:cubicBezTo>
                <a:cubicBezTo>
                  <a:pt x="111744" y="385495"/>
                  <a:pt x="111744" y="385495"/>
                  <a:pt x="111744" y="385495"/>
                </a:cubicBezTo>
                <a:cubicBezTo>
                  <a:pt x="113014" y="361368"/>
                  <a:pt x="132061" y="341051"/>
                  <a:pt x="156188" y="341051"/>
                </a:cubicBezTo>
                <a:lnTo>
                  <a:pt x="156188" y="341051"/>
                </a:lnTo>
                <a:close/>
                <a:moveTo>
                  <a:pt x="67300" y="520095"/>
                </a:moveTo>
                <a:lnTo>
                  <a:pt x="67300" y="485810"/>
                </a:lnTo>
                <a:cubicBezTo>
                  <a:pt x="67300" y="479461"/>
                  <a:pt x="71110" y="471842"/>
                  <a:pt x="76189" y="468033"/>
                </a:cubicBezTo>
                <a:cubicBezTo>
                  <a:pt x="88887" y="459144"/>
                  <a:pt x="104125" y="451525"/>
                  <a:pt x="119363" y="447716"/>
                </a:cubicBezTo>
                <a:cubicBezTo>
                  <a:pt x="130791" y="443906"/>
                  <a:pt x="143489" y="442637"/>
                  <a:pt x="156188" y="442637"/>
                </a:cubicBezTo>
                <a:cubicBezTo>
                  <a:pt x="168886" y="442637"/>
                  <a:pt x="181584" y="445176"/>
                  <a:pt x="193012" y="447716"/>
                </a:cubicBezTo>
                <a:cubicBezTo>
                  <a:pt x="208250" y="451525"/>
                  <a:pt x="223488" y="459144"/>
                  <a:pt x="236186" y="469303"/>
                </a:cubicBezTo>
                <a:cubicBezTo>
                  <a:pt x="241265" y="473112"/>
                  <a:pt x="245075" y="480731"/>
                  <a:pt x="245075" y="487080"/>
                </a:cubicBezTo>
                <a:lnTo>
                  <a:pt x="245075" y="521365"/>
                </a:lnTo>
                <a:lnTo>
                  <a:pt x="67300" y="520095"/>
                </a:lnTo>
                <a:close/>
                <a:moveTo>
                  <a:pt x="286979" y="934056"/>
                </a:moveTo>
                <a:lnTo>
                  <a:pt x="168886" y="934056"/>
                </a:lnTo>
                <a:lnTo>
                  <a:pt x="168886" y="911199"/>
                </a:lnTo>
                <a:cubicBezTo>
                  <a:pt x="168886" y="906120"/>
                  <a:pt x="171425" y="902311"/>
                  <a:pt x="175235" y="899771"/>
                </a:cubicBezTo>
                <a:cubicBezTo>
                  <a:pt x="184124" y="893422"/>
                  <a:pt x="194282" y="888343"/>
                  <a:pt x="204441" y="885803"/>
                </a:cubicBezTo>
                <a:cubicBezTo>
                  <a:pt x="212060" y="883263"/>
                  <a:pt x="220948" y="881993"/>
                  <a:pt x="228567" y="881993"/>
                </a:cubicBezTo>
                <a:cubicBezTo>
                  <a:pt x="236186" y="881993"/>
                  <a:pt x="245075" y="883263"/>
                  <a:pt x="252694" y="885803"/>
                </a:cubicBezTo>
                <a:cubicBezTo>
                  <a:pt x="262852" y="888343"/>
                  <a:pt x="271741" y="893422"/>
                  <a:pt x="280630" y="899771"/>
                </a:cubicBezTo>
                <a:cubicBezTo>
                  <a:pt x="284439" y="902311"/>
                  <a:pt x="286979" y="907390"/>
                  <a:pt x="286979" y="911199"/>
                </a:cubicBezTo>
                <a:lnTo>
                  <a:pt x="286979" y="934056"/>
                </a:lnTo>
                <a:close/>
                <a:moveTo>
                  <a:pt x="198092" y="845169"/>
                </a:moveTo>
                <a:cubicBezTo>
                  <a:pt x="198092" y="828661"/>
                  <a:pt x="210790" y="815963"/>
                  <a:pt x="227297" y="815963"/>
                </a:cubicBezTo>
                <a:cubicBezTo>
                  <a:pt x="243805" y="815963"/>
                  <a:pt x="256503" y="828661"/>
                  <a:pt x="256503" y="845169"/>
                </a:cubicBezTo>
                <a:cubicBezTo>
                  <a:pt x="256503" y="861676"/>
                  <a:pt x="243805" y="874375"/>
                  <a:pt x="227297" y="874375"/>
                </a:cubicBezTo>
                <a:cubicBezTo>
                  <a:pt x="212060" y="875644"/>
                  <a:pt x="199361" y="861676"/>
                  <a:pt x="198092" y="845169"/>
                </a:cubicBezTo>
                <a:lnTo>
                  <a:pt x="198092" y="845169"/>
                </a:lnTo>
                <a:close/>
                <a:moveTo>
                  <a:pt x="299677" y="809614"/>
                </a:moveTo>
                <a:cubicBezTo>
                  <a:pt x="283169" y="793106"/>
                  <a:pt x="260313" y="782948"/>
                  <a:pt x="237456" y="780408"/>
                </a:cubicBezTo>
                <a:lnTo>
                  <a:pt x="205710" y="589935"/>
                </a:lnTo>
                <a:cubicBezTo>
                  <a:pt x="236186" y="579777"/>
                  <a:pt x="262852" y="560730"/>
                  <a:pt x="281900" y="535333"/>
                </a:cubicBezTo>
                <a:lnTo>
                  <a:pt x="399993" y="597554"/>
                </a:lnTo>
                <a:cubicBezTo>
                  <a:pt x="380945" y="648347"/>
                  <a:pt x="384755" y="705489"/>
                  <a:pt x="410151" y="753742"/>
                </a:cubicBezTo>
                <a:lnTo>
                  <a:pt x="299677" y="809614"/>
                </a:lnTo>
                <a:close/>
                <a:moveTo>
                  <a:pt x="424119" y="550571"/>
                </a:moveTo>
                <a:lnTo>
                  <a:pt x="307296" y="489620"/>
                </a:lnTo>
                <a:cubicBezTo>
                  <a:pt x="312375" y="473112"/>
                  <a:pt x="314915" y="456605"/>
                  <a:pt x="314915" y="438827"/>
                </a:cubicBezTo>
                <a:cubicBezTo>
                  <a:pt x="314915" y="405812"/>
                  <a:pt x="304756" y="374066"/>
                  <a:pt x="285709" y="347400"/>
                </a:cubicBezTo>
                <a:lnTo>
                  <a:pt x="427929" y="208990"/>
                </a:lnTo>
                <a:cubicBezTo>
                  <a:pt x="476182" y="238196"/>
                  <a:pt x="539673" y="224228"/>
                  <a:pt x="568878" y="175975"/>
                </a:cubicBezTo>
                <a:cubicBezTo>
                  <a:pt x="572688" y="169626"/>
                  <a:pt x="575227" y="163277"/>
                  <a:pt x="577767" y="156928"/>
                </a:cubicBezTo>
                <a:lnTo>
                  <a:pt x="695860" y="169626"/>
                </a:lnTo>
                <a:cubicBezTo>
                  <a:pt x="698400" y="215339"/>
                  <a:pt x="721256" y="258513"/>
                  <a:pt x="758081" y="286449"/>
                </a:cubicBezTo>
                <a:lnTo>
                  <a:pt x="653956" y="480731"/>
                </a:lnTo>
                <a:cubicBezTo>
                  <a:pt x="571418" y="447716"/>
                  <a:pt x="476182" y="476922"/>
                  <a:pt x="424119" y="550571"/>
                </a:cubicBezTo>
                <a:lnTo>
                  <a:pt x="424119" y="550571"/>
                </a:lnTo>
                <a:close/>
                <a:moveTo>
                  <a:pt x="639988" y="597554"/>
                </a:moveTo>
                <a:cubicBezTo>
                  <a:pt x="639988" y="628030"/>
                  <a:pt x="614592" y="652156"/>
                  <a:pt x="584116" y="652156"/>
                </a:cubicBezTo>
                <a:cubicBezTo>
                  <a:pt x="553641" y="652156"/>
                  <a:pt x="529514" y="628030"/>
                  <a:pt x="529514" y="597554"/>
                </a:cubicBezTo>
                <a:cubicBezTo>
                  <a:pt x="529514" y="567079"/>
                  <a:pt x="553641" y="542952"/>
                  <a:pt x="584116" y="542952"/>
                </a:cubicBezTo>
                <a:cubicBezTo>
                  <a:pt x="584116" y="542952"/>
                  <a:pt x="584116" y="542952"/>
                  <a:pt x="585386" y="542952"/>
                </a:cubicBezTo>
                <a:cubicBezTo>
                  <a:pt x="615862" y="542952"/>
                  <a:pt x="639988" y="567079"/>
                  <a:pt x="639988" y="597554"/>
                </a:cubicBezTo>
                <a:lnTo>
                  <a:pt x="639988" y="597554"/>
                </a:lnTo>
                <a:close/>
                <a:moveTo>
                  <a:pt x="694590" y="763900"/>
                </a:moveTo>
                <a:lnTo>
                  <a:pt x="474912" y="763900"/>
                </a:lnTo>
                <a:lnTo>
                  <a:pt x="474912" y="721996"/>
                </a:lnTo>
                <a:cubicBezTo>
                  <a:pt x="474912" y="713108"/>
                  <a:pt x="478721" y="705489"/>
                  <a:pt x="486340" y="700410"/>
                </a:cubicBezTo>
                <a:cubicBezTo>
                  <a:pt x="502848" y="688981"/>
                  <a:pt x="520625" y="680092"/>
                  <a:pt x="539673" y="673743"/>
                </a:cubicBezTo>
                <a:cubicBezTo>
                  <a:pt x="554910" y="669934"/>
                  <a:pt x="570148" y="667394"/>
                  <a:pt x="585386" y="667394"/>
                </a:cubicBezTo>
                <a:cubicBezTo>
                  <a:pt x="600624" y="667394"/>
                  <a:pt x="615862" y="669934"/>
                  <a:pt x="631099" y="673743"/>
                </a:cubicBezTo>
                <a:cubicBezTo>
                  <a:pt x="650147" y="678823"/>
                  <a:pt x="669194" y="687711"/>
                  <a:pt x="684432" y="700410"/>
                </a:cubicBezTo>
                <a:cubicBezTo>
                  <a:pt x="690781" y="705489"/>
                  <a:pt x="695860" y="714378"/>
                  <a:pt x="695860" y="721996"/>
                </a:cubicBezTo>
                <a:lnTo>
                  <a:pt x="694590" y="763900"/>
                </a:lnTo>
                <a:close/>
                <a:moveTo>
                  <a:pt x="874904" y="489620"/>
                </a:moveTo>
                <a:cubicBezTo>
                  <a:pt x="874904" y="497239"/>
                  <a:pt x="876174" y="504858"/>
                  <a:pt x="878714" y="512476"/>
                </a:cubicBezTo>
                <a:lnTo>
                  <a:pt x="761891" y="573428"/>
                </a:lnTo>
                <a:cubicBezTo>
                  <a:pt x="747923" y="545492"/>
                  <a:pt x="726336" y="522635"/>
                  <a:pt x="700939" y="504858"/>
                </a:cubicBezTo>
                <a:lnTo>
                  <a:pt x="805064" y="310576"/>
                </a:lnTo>
                <a:cubicBezTo>
                  <a:pt x="821572" y="316925"/>
                  <a:pt x="839350" y="319464"/>
                  <a:pt x="857127" y="319464"/>
                </a:cubicBezTo>
                <a:cubicBezTo>
                  <a:pt x="867285" y="319464"/>
                  <a:pt x="877444" y="318194"/>
                  <a:pt x="887603" y="316925"/>
                </a:cubicBezTo>
                <a:lnTo>
                  <a:pt x="920618" y="405812"/>
                </a:lnTo>
                <a:cubicBezTo>
                  <a:pt x="890142" y="423589"/>
                  <a:pt x="873635" y="455335"/>
                  <a:pt x="874904" y="489620"/>
                </a:cubicBezTo>
                <a:close/>
                <a:moveTo>
                  <a:pt x="1036171" y="540413"/>
                </a:moveTo>
                <a:lnTo>
                  <a:pt x="918078" y="540413"/>
                </a:lnTo>
                <a:lnTo>
                  <a:pt x="918078" y="517556"/>
                </a:lnTo>
                <a:cubicBezTo>
                  <a:pt x="918078" y="512476"/>
                  <a:pt x="920618" y="508667"/>
                  <a:pt x="924427" y="506127"/>
                </a:cubicBezTo>
                <a:cubicBezTo>
                  <a:pt x="933316" y="499778"/>
                  <a:pt x="943475" y="494699"/>
                  <a:pt x="953633" y="492159"/>
                </a:cubicBezTo>
                <a:cubicBezTo>
                  <a:pt x="961252" y="489620"/>
                  <a:pt x="970141" y="488350"/>
                  <a:pt x="977760" y="488350"/>
                </a:cubicBezTo>
                <a:cubicBezTo>
                  <a:pt x="985379" y="488350"/>
                  <a:pt x="994267" y="489620"/>
                  <a:pt x="1001886" y="492159"/>
                </a:cubicBezTo>
                <a:cubicBezTo>
                  <a:pt x="1012045" y="494699"/>
                  <a:pt x="1020934" y="499778"/>
                  <a:pt x="1029822" y="506127"/>
                </a:cubicBezTo>
                <a:cubicBezTo>
                  <a:pt x="1033632" y="508667"/>
                  <a:pt x="1036171" y="513746"/>
                  <a:pt x="1036171" y="517556"/>
                </a:cubicBezTo>
                <a:lnTo>
                  <a:pt x="1036171" y="540413"/>
                </a:lnTo>
                <a:close/>
              </a:path>
            </a:pathLst>
          </a:custGeom>
          <a:solidFill>
            <a:srgbClr val="FFFF83"/>
          </a:solidFill>
          <a:ln w="12601" cap="flat">
            <a:solidFill>
              <a:srgbClr val="0002E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2789DC9D-F387-597E-A96E-B2027EF09140}"/>
              </a:ext>
            </a:extLst>
          </p:cNvPr>
          <p:cNvSpPr txBox="1"/>
          <p:nvPr/>
        </p:nvSpPr>
        <p:spPr>
          <a:xfrm>
            <a:off x="401579" y="4281236"/>
            <a:ext cx="11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MSCA PROJECTS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79EE00DF-308B-C864-616C-6C46D9FB4BFE}"/>
              </a:ext>
            </a:extLst>
          </p:cNvPr>
          <p:cNvGrpSpPr/>
          <p:nvPr/>
        </p:nvGrpSpPr>
        <p:grpSpPr>
          <a:xfrm>
            <a:off x="8236859" y="4042673"/>
            <a:ext cx="614637" cy="374508"/>
            <a:chOff x="7082535" y="3562915"/>
            <a:chExt cx="691715" cy="373856"/>
          </a:xfrm>
        </p:grpSpPr>
        <p:sp>
          <p:nvSpPr>
            <p:cNvPr id="1084" name="Forma libre: forma 1083">
              <a:extLst>
                <a:ext uri="{FF2B5EF4-FFF2-40B4-BE49-F238E27FC236}">
                  <a16:creationId xmlns:a16="http://schemas.microsoft.com/office/drawing/2014/main" id="{C3B4DCAF-4F03-48C2-ECA9-25B46ADC6C87}"/>
                </a:ext>
              </a:extLst>
            </p:cNvPr>
            <p:cNvSpPr/>
            <p:nvPr/>
          </p:nvSpPr>
          <p:spPr>
            <a:xfrm>
              <a:off x="7156650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orma libre: forma 1084">
              <a:extLst>
                <a:ext uri="{FF2B5EF4-FFF2-40B4-BE49-F238E27FC236}">
                  <a16:creationId xmlns:a16="http://schemas.microsoft.com/office/drawing/2014/main" id="{E1D07586-A556-B2C2-C029-87B90E83AC07}"/>
                </a:ext>
              </a:extLst>
            </p:cNvPr>
            <p:cNvSpPr/>
            <p:nvPr/>
          </p:nvSpPr>
          <p:spPr>
            <a:xfrm>
              <a:off x="7551842" y="3562915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orma libre: forma 1085">
              <a:extLst>
                <a:ext uri="{FF2B5EF4-FFF2-40B4-BE49-F238E27FC236}">
                  <a16:creationId xmlns:a16="http://schemas.microsoft.com/office/drawing/2014/main" id="{E1B5A525-4276-BA99-1AD9-8E0683CCB8F4}"/>
                </a:ext>
              </a:extLst>
            </p:cNvPr>
            <p:cNvSpPr/>
            <p:nvPr/>
          </p:nvSpPr>
          <p:spPr>
            <a:xfrm>
              <a:off x="7082535" y="3731222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orma libre: forma 1086">
              <a:extLst>
                <a:ext uri="{FF2B5EF4-FFF2-40B4-BE49-F238E27FC236}">
                  <a16:creationId xmlns:a16="http://schemas.microsoft.com/office/drawing/2014/main" id="{EFFDE345-6251-E676-FDF5-A0B04A7A8FCE}"/>
                </a:ext>
              </a:extLst>
            </p:cNvPr>
            <p:cNvSpPr/>
            <p:nvPr/>
          </p:nvSpPr>
          <p:spPr>
            <a:xfrm>
              <a:off x="7505550" y="3731221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orma libre: forma 1087">
              <a:extLst>
                <a:ext uri="{FF2B5EF4-FFF2-40B4-BE49-F238E27FC236}">
                  <a16:creationId xmlns:a16="http://schemas.microsoft.com/office/drawing/2014/main" id="{471CD097-B04F-AC1E-4F7C-154BB6E48056}"/>
                </a:ext>
              </a:extLst>
            </p:cNvPr>
            <p:cNvSpPr/>
            <p:nvPr/>
          </p:nvSpPr>
          <p:spPr>
            <a:xfrm>
              <a:off x="7280082" y="3788942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  <p:sp>
          <p:nvSpPr>
            <p:cNvPr id="1089" name="Forma libre: forma 1088">
              <a:extLst>
                <a:ext uri="{FF2B5EF4-FFF2-40B4-BE49-F238E27FC236}">
                  <a16:creationId xmlns:a16="http://schemas.microsoft.com/office/drawing/2014/main" id="{19953766-808B-E073-1B53-96222AB3C9FC}"/>
                </a:ext>
              </a:extLst>
            </p:cNvPr>
            <p:cNvSpPr/>
            <p:nvPr/>
          </p:nvSpPr>
          <p:spPr>
            <a:xfrm>
              <a:off x="7354293" y="3620542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rgbClr val="FFFF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FFFF83"/>
                </a:solidFill>
              </a:endParaRPr>
            </a:p>
          </p:txBody>
        </p:sp>
      </p:grpSp>
      <p:sp>
        <p:nvSpPr>
          <p:cNvPr id="1150" name="CuadroTexto 1149">
            <a:extLst>
              <a:ext uri="{FF2B5EF4-FFF2-40B4-BE49-F238E27FC236}">
                <a16:creationId xmlns:a16="http://schemas.microsoft.com/office/drawing/2014/main" id="{5F2A3D78-5294-21ED-5FED-1463DDEA2026}"/>
              </a:ext>
            </a:extLst>
          </p:cNvPr>
          <p:cNvSpPr txBox="1"/>
          <p:nvPr/>
        </p:nvSpPr>
        <p:spPr>
          <a:xfrm>
            <a:off x="3130219" y="5247793"/>
            <a:ext cx="253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Expertise</a:t>
            </a:r>
          </a:p>
        </p:txBody>
      </p:sp>
      <p:sp>
        <p:nvSpPr>
          <p:cNvPr id="1151" name="CuadroTexto 1150">
            <a:extLst>
              <a:ext uri="{FF2B5EF4-FFF2-40B4-BE49-F238E27FC236}">
                <a16:creationId xmlns:a16="http://schemas.microsoft.com/office/drawing/2014/main" id="{7C40D1C3-809B-014A-C3D6-F383F0289DA1}"/>
              </a:ext>
            </a:extLst>
          </p:cNvPr>
          <p:cNvSpPr txBox="1"/>
          <p:nvPr/>
        </p:nvSpPr>
        <p:spPr>
          <a:xfrm>
            <a:off x="3130219" y="5788505"/>
            <a:ext cx="258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Communities</a:t>
            </a:r>
          </a:p>
        </p:txBody>
      </p:sp>
      <p:pic>
        <p:nvPicPr>
          <p:cNvPr id="1157" name="Picture 4" descr="MSCA Postdoctoral Fellowships - webinar">
            <a:extLst>
              <a:ext uri="{FF2B5EF4-FFF2-40B4-BE49-F238E27FC236}">
                <a16:creationId xmlns:a16="http://schemas.microsoft.com/office/drawing/2014/main" id="{6A6F0571-850E-C066-2E9A-69EEE02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FF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2" y="5143251"/>
            <a:ext cx="853816" cy="11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" name="CuadroTexto 1157">
            <a:extLst>
              <a:ext uri="{FF2B5EF4-FFF2-40B4-BE49-F238E27FC236}">
                <a16:creationId xmlns:a16="http://schemas.microsoft.com/office/drawing/2014/main" id="{D64D1A02-9F6D-7B83-CA19-F3032837FA6F}"/>
              </a:ext>
            </a:extLst>
          </p:cNvPr>
          <p:cNvSpPr txBox="1"/>
          <p:nvPr/>
        </p:nvSpPr>
        <p:spPr>
          <a:xfrm>
            <a:off x="3130219" y="4080315"/>
            <a:ext cx="283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Fieldwork and Local Expertise</a:t>
            </a:r>
          </a:p>
        </p:txBody>
      </p:sp>
      <p:sp>
        <p:nvSpPr>
          <p:cNvPr id="1159" name="CuadroTexto 1158">
            <a:extLst>
              <a:ext uri="{FF2B5EF4-FFF2-40B4-BE49-F238E27FC236}">
                <a16:creationId xmlns:a16="http://schemas.microsoft.com/office/drawing/2014/main" id="{FF235E21-31C1-9CCD-FF84-32FA0815DEFF}"/>
              </a:ext>
            </a:extLst>
          </p:cNvPr>
          <p:cNvSpPr txBox="1"/>
          <p:nvPr/>
        </p:nvSpPr>
        <p:spPr>
          <a:xfrm>
            <a:off x="3130219" y="4700652"/>
            <a:ext cx="239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Projects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7493E8-42F6-D48D-CE1A-63DA48B7A707}"/>
              </a:ext>
            </a:extLst>
          </p:cNvPr>
          <p:cNvSpPr txBox="1"/>
          <p:nvPr/>
        </p:nvSpPr>
        <p:spPr>
          <a:xfrm>
            <a:off x="6552617" y="1217074"/>
            <a:ext cx="128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ATTRACT NGOs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DCB486-B666-9BEB-6040-B4D618142B95}"/>
              </a:ext>
            </a:extLst>
          </p:cNvPr>
          <p:cNvSpPr/>
          <p:nvPr/>
        </p:nvSpPr>
        <p:spPr>
          <a:xfrm>
            <a:off x="157446" y="84899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6AFED7-09AA-4BF1-4EFF-5136D169CB77}"/>
              </a:ext>
            </a:extLst>
          </p:cNvPr>
          <p:cNvSpPr/>
          <p:nvPr/>
        </p:nvSpPr>
        <p:spPr>
          <a:xfrm>
            <a:off x="177212" y="3846316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FFFF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5BE27-B34D-7CF3-1E11-888B1ED5D908}"/>
              </a:ext>
            </a:extLst>
          </p:cNvPr>
          <p:cNvSpPr/>
          <p:nvPr/>
        </p:nvSpPr>
        <p:spPr>
          <a:xfrm>
            <a:off x="6214562" y="3867160"/>
            <a:ext cx="5747072" cy="2914775"/>
          </a:xfrm>
          <a:prstGeom prst="roundRect">
            <a:avLst>
              <a:gd name="adj" fmla="val 7941"/>
            </a:avLst>
          </a:prstGeom>
          <a:noFill/>
          <a:ln w="28575">
            <a:solidFill>
              <a:srgbClr val="0002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A516E3-B7B6-7C16-92EC-6EE397F92BAE}"/>
              </a:ext>
            </a:extLst>
          </p:cNvPr>
          <p:cNvSpPr txBox="1"/>
          <p:nvPr/>
        </p:nvSpPr>
        <p:spPr>
          <a:xfrm>
            <a:off x="9192012" y="995751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Events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D85846-C283-B2AF-1C0D-48CFED74B53A}"/>
              </a:ext>
            </a:extLst>
          </p:cNvPr>
          <p:cNvSpPr txBox="1"/>
          <p:nvPr/>
        </p:nvSpPr>
        <p:spPr>
          <a:xfrm>
            <a:off x="9192012" y="1627914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MSCA NCPs Networking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A81CD40-BA07-60C7-1B77-BE9BF83A4C78}"/>
              </a:ext>
            </a:extLst>
          </p:cNvPr>
          <p:cNvSpPr txBox="1"/>
          <p:nvPr/>
        </p:nvSpPr>
        <p:spPr>
          <a:xfrm>
            <a:off x="9192012" y="2158507"/>
            <a:ext cx="23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603DC5-1A68-4544-920B-BE17679A6069}"/>
              </a:ext>
            </a:extLst>
          </p:cNvPr>
          <p:cNvSpPr txBox="1"/>
          <p:nvPr/>
        </p:nvSpPr>
        <p:spPr>
          <a:xfrm>
            <a:off x="9192012" y="2746567"/>
            <a:ext cx="2481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kern="1000" dirty="0">
                <a:solidFill>
                  <a:srgbClr val="0000D4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Third-Sector</a:t>
            </a:r>
            <a:r>
              <a:rPr lang="en-GB" sz="1400" b="1" kern="1000" dirty="0">
                <a:solidFill>
                  <a:srgbClr val="0000D4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Events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E01E47-8239-58A1-5119-7EA2D5C7DFC5}"/>
              </a:ext>
            </a:extLst>
          </p:cNvPr>
          <p:cNvSpPr txBox="1"/>
          <p:nvPr/>
        </p:nvSpPr>
        <p:spPr>
          <a:xfrm>
            <a:off x="9192012" y="3324269"/>
            <a:ext cx="238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10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Brochures and Marketing</a:t>
            </a:r>
            <a:endParaRPr lang="en-GB" sz="1400" dirty="0"/>
          </a:p>
        </p:txBody>
      </p:sp>
      <p:pic>
        <p:nvPicPr>
          <p:cNvPr id="46" name="Gráfico 45" descr="Aula de clases con relleno sólido">
            <a:extLst>
              <a:ext uri="{FF2B5EF4-FFF2-40B4-BE49-F238E27FC236}">
                <a16:creationId xmlns:a16="http://schemas.microsoft.com/office/drawing/2014/main" id="{1F204D8B-1352-0BF8-654B-88E0585AF5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08825" y="955361"/>
            <a:ext cx="528038" cy="528038"/>
          </a:xfrm>
          <a:prstGeom prst="rect">
            <a:avLst/>
          </a:prstGeom>
        </p:spPr>
      </p:pic>
      <p:pic>
        <p:nvPicPr>
          <p:cNvPr id="48" name="Gráfico 47" descr="Banca por Internet con relleno sólido">
            <a:extLst>
              <a:ext uri="{FF2B5EF4-FFF2-40B4-BE49-F238E27FC236}">
                <a16:creationId xmlns:a16="http://schemas.microsoft.com/office/drawing/2014/main" id="{63EFE33C-5C82-F59F-340C-A31ABEA609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120780">
            <a:off x="8636291" y="2088048"/>
            <a:ext cx="409583" cy="409583"/>
          </a:xfrm>
          <a:prstGeom prst="rect">
            <a:avLst/>
          </a:prstGeom>
        </p:spPr>
      </p:pic>
      <p:pic>
        <p:nvPicPr>
          <p:cNvPr id="1050" name="Gráfico 1049" descr="Internet con relleno sólido">
            <a:extLst>
              <a:ext uri="{FF2B5EF4-FFF2-40B4-BE49-F238E27FC236}">
                <a16:creationId xmlns:a16="http://schemas.microsoft.com/office/drawing/2014/main" id="{963D1E2F-1F5D-8B79-444B-246CF375B4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26757" y="1986170"/>
            <a:ext cx="598034" cy="598034"/>
          </a:xfrm>
          <a:prstGeom prst="rect">
            <a:avLst/>
          </a:prstGeom>
        </p:spPr>
      </p:pic>
      <p:sp>
        <p:nvSpPr>
          <p:cNvPr id="1170" name="CuadroTexto 1169">
            <a:extLst>
              <a:ext uri="{FF2B5EF4-FFF2-40B4-BE49-F238E27FC236}">
                <a16:creationId xmlns:a16="http://schemas.microsoft.com/office/drawing/2014/main" id="{462234A0-B6D7-64AA-E236-75C5C06DA938}"/>
              </a:ext>
            </a:extLst>
          </p:cNvPr>
          <p:cNvSpPr txBox="1"/>
          <p:nvPr/>
        </p:nvSpPr>
        <p:spPr>
          <a:xfrm>
            <a:off x="9192012" y="4068967"/>
            <a:ext cx="21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NGOs Staff</a:t>
            </a:r>
          </a:p>
        </p:txBody>
      </p:sp>
      <p:sp>
        <p:nvSpPr>
          <p:cNvPr id="1172" name="CuadroTexto 1171">
            <a:extLst>
              <a:ext uri="{FF2B5EF4-FFF2-40B4-BE49-F238E27FC236}">
                <a16:creationId xmlns:a16="http://schemas.microsoft.com/office/drawing/2014/main" id="{2C7E5EA1-39BB-D154-1313-3F5877579290}"/>
              </a:ext>
            </a:extLst>
          </p:cNvPr>
          <p:cNvSpPr txBox="1"/>
          <p:nvPr/>
        </p:nvSpPr>
        <p:spPr>
          <a:xfrm>
            <a:off x="9192012" y="4668810"/>
            <a:ext cx="236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 Agencies</a:t>
            </a:r>
          </a:p>
        </p:txBody>
      </p:sp>
      <p:sp>
        <p:nvSpPr>
          <p:cNvPr id="1174" name="CuadroTexto 1173">
            <a:extLst>
              <a:ext uri="{FF2B5EF4-FFF2-40B4-BE49-F238E27FC236}">
                <a16:creationId xmlns:a16="http://schemas.microsoft.com/office/drawing/2014/main" id="{956776D7-2DC3-AF33-6A4A-FA6B009F5197}"/>
              </a:ext>
            </a:extLst>
          </p:cNvPr>
          <p:cNvSpPr txBox="1"/>
          <p:nvPr/>
        </p:nvSpPr>
        <p:spPr>
          <a:xfrm>
            <a:off x="9192012" y="5514296"/>
            <a:ext cx="285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Ministries of Social Affairs</a:t>
            </a:r>
          </a:p>
        </p:txBody>
      </p:sp>
      <p:pic>
        <p:nvPicPr>
          <p:cNvPr id="4" name="Gráfico 3" descr="Aula de clases con relleno sólido">
            <a:extLst>
              <a:ext uri="{FF2B5EF4-FFF2-40B4-BE49-F238E27FC236}">
                <a16:creationId xmlns:a16="http://schemas.microsoft.com/office/drawing/2014/main" id="{26501C73-FCE0-B3DC-CE77-37FCE8A5B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35771" y="1567937"/>
            <a:ext cx="594547" cy="594547"/>
          </a:xfrm>
          <a:prstGeom prst="rect">
            <a:avLst/>
          </a:prstGeom>
        </p:spPr>
      </p:pic>
      <p:pic>
        <p:nvPicPr>
          <p:cNvPr id="9" name="Gráfico 8" descr="Escena de faro contorno">
            <a:extLst>
              <a:ext uri="{FF2B5EF4-FFF2-40B4-BE49-F238E27FC236}">
                <a16:creationId xmlns:a16="http://schemas.microsoft.com/office/drawing/2014/main" id="{DE8C2E24-F4DA-86A3-6B2D-6437DA4B66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64748" y="2194326"/>
            <a:ext cx="684550" cy="684550"/>
          </a:xfrm>
          <a:prstGeom prst="rect">
            <a:avLst/>
          </a:prstGeom>
        </p:spPr>
      </p:pic>
      <p:grpSp>
        <p:nvGrpSpPr>
          <p:cNvPr id="1131" name="Grupo 1130">
            <a:extLst>
              <a:ext uri="{FF2B5EF4-FFF2-40B4-BE49-F238E27FC236}">
                <a16:creationId xmlns:a16="http://schemas.microsoft.com/office/drawing/2014/main" id="{2B3B1B64-F000-17B4-AA43-69EE4952B8A8}"/>
              </a:ext>
            </a:extLst>
          </p:cNvPr>
          <p:cNvGrpSpPr/>
          <p:nvPr/>
        </p:nvGrpSpPr>
        <p:grpSpPr>
          <a:xfrm>
            <a:off x="742870" y="1960734"/>
            <a:ext cx="838200" cy="997138"/>
            <a:chOff x="553224" y="1885806"/>
            <a:chExt cx="838200" cy="997138"/>
          </a:xfrm>
        </p:grpSpPr>
        <p:sp>
          <p:nvSpPr>
            <p:cNvPr id="1042" name="Forma libre: forma 1041">
              <a:extLst>
                <a:ext uri="{FF2B5EF4-FFF2-40B4-BE49-F238E27FC236}">
                  <a16:creationId xmlns:a16="http://schemas.microsoft.com/office/drawing/2014/main" id="{969970A3-5D63-9E66-29FA-CA410EDD0C44}"/>
                </a:ext>
              </a:extLst>
            </p:cNvPr>
            <p:cNvSpPr/>
            <p:nvPr/>
          </p:nvSpPr>
          <p:spPr>
            <a:xfrm>
              <a:off x="553224" y="2530522"/>
              <a:ext cx="838200" cy="352422"/>
            </a:xfrm>
            <a:custGeom>
              <a:avLst/>
              <a:gdLst>
                <a:gd name="connsiteX0" fmla="*/ 838200 w 838200"/>
                <a:gd name="connsiteY0" fmla="*/ 38098 h 352422"/>
                <a:gd name="connsiteX1" fmla="*/ 800479 w 838200"/>
                <a:gd name="connsiteY1" fmla="*/ 0 h 352422"/>
                <a:gd name="connsiteX2" fmla="*/ 780402 w 838200"/>
                <a:gd name="connsiteY2" fmla="*/ 5636 h 352422"/>
                <a:gd name="connsiteX3" fmla="*/ 617525 w 838200"/>
                <a:gd name="connsiteY3" fmla="*/ 98762 h 352422"/>
                <a:gd name="connsiteX4" fmla="*/ 617325 w 838200"/>
                <a:gd name="connsiteY4" fmla="*/ 130871 h 352422"/>
                <a:gd name="connsiteX5" fmla="*/ 540506 w 838200"/>
                <a:gd name="connsiteY5" fmla="*/ 190498 h 352422"/>
                <a:gd name="connsiteX6" fmla="*/ 371475 w 838200"/>
                <a:gd name="connsiteY6" fmla="*/ 190498 h 352422"/>
                <a:gd name="connsiteX7" fmla="*/ 371475 w 838200"/>
                <a:gd name="connsiteY7" fmla="*/ 152398 h 352422"/>
                <a:gd name="connsiteX8" fmla="*/ 542925 w 838200"/>
                <a:gd name="connsiteY8" fmla="*/ 152398 h 352422"/>
                <a:gd name="connsiteX9" fmla="*/ 581025 w 838200"/>
                <a:gd name="connsiteY9" fmla="*/ 114298 h 352422"/>
                <a:gd name="connsiteX10" fmla="*/ 542925 w 838200"/>
                <a:gd name="connsiteY10" fmla="*/ 76198 h 352422"/>
                <a:gd name="connsiteX11" fmla="*/ 314325 w 838200"/>
                <a:gd name="connsiteY11" fmla="*/ 76198 h 352422"/>
                <a:gd name="connsiteX12" fmla="*/ 269357 w 838200"/>
                <a:gd name="connsiteY12" fmla="*/ 89037 h 352422"/>
                <a:gd name="connsiteX13" fmla="*/ 0 w 838200"/>
                <a:gd name="connsiteY13" fmla="*/ 219073 h 352422"/>
                <a:gd name="connsiteX14" fmla="*/ 133350 w 838200"/>
                <a:gd name="connsiteY14" fmla="*/ 352423 h 352422"/>
                <a:gd name="connsiteX15" fmla="*/ 361950 w 838200"/>
                <a:gd name="connsiteY15" fmla="*/ 266698 h 352422"/>
                <a:gd name="connsiteX16" fmla="*/ 539972 w 838200"/>
                <a:gd name="connsiteY16" fmla="*/ 266698 h 352422"/>
                <a:gd name="connsiteX17" fmla="*/ 562508 w 838200"/>
                <a:gd name="connsiteY17" fmla="*/ 259316 h 352422"/>
                <a:gd name="connsiteX18" fmla="*/ 824132 w 838200"/>
                <a:gd name="connsiteY18" fmla="*/ 67435 h 352422"/>
                <a:gd name="connsiteX19" fmla="*/ 838200 w 838200"/>
                <a:gd name="connsiteY19" fmla="*/ 38098 h 35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200" h="352422">
                  <a:moveTo>
                    <a:pt x="838200" y="38098"/>
                  </a:moveTo>
                  <a:cubicBezTo>
                    <a:pt x="838304" y="17161"/>
                    <a:pt x="821415" y="104"/>
                    <a:pt x="800479" y="0"/>
                  </a:cubicBezTo>
                  <a:cubicBezTo>
                    <a:pt x="793392" y="-35"/>
                    <a:pt x="786436" y="1918"/>
                    <a:pt x="780402" y="5636"/>
                  </a:cubicBezTo>
                  <a:lnTo>
                    <a:pt x="617525" y="98762"/>
                  </a:lnTo>
                  <a:cubicBezTo>
                    <a:pt x="619724" y="109360"/>
                    <a:pt x="619656" y="120302"/>
                    <a:pt x="617325" y="130871"/>
                  </a:cubicBezTo>
                  <a:cubicBezTo>
                    <a:pt x="608780" y="166244"/>
                    <a:pt x="576892" y="190995"/>
                    <a:pt x="540506" y="190498"/>
                  </a:cubicBezTo>
                  <a:lnTo>
                    <a:pt x="371475" y="190498"/>
                  </a:lnTo>
                  <a:lnTo>
                    <a:pt x="371475" y="152398"/>
                  </a:lnTo>
                  <a:lnTo>
                    <a:pt x="542925" y="152398"/>
                  </a:lnTo>
                  <a:cubicBezTo>
                    <a:pt x="563967" y="152398"/>
                    <a:pt x="581025" y="135339"/>
                    <a:pt x="581025" y="114298"/>
                  </a:cubicBezTo>
                  <a:cubicBezTo>
                    <a:pt x="581025" y="93256"/>
                    <a:pt x="563967" y="76198"/>
                    <a:pt x="542925" y="76198"/>
                  </a:cubicBezTo>
                  <a:lnTo>
                    <a:pt x="314325" y="76198"/>
                  </a:lnTo>
                  <a:cubicBezTo>
                    <a:pt x="298432" y="76201"/>
                    <a:pt x="282856" y="80649"/>
                    <a:pt x="269357" y="89037"/>
                  </a:cubicBezTo>
                  <a:lnTo>
                    <a:pt x="0" y="219073"/>
                  </a:lnTo>
                  <a:lnTo>
                    <a:pt x="133350" y="352423"/>
                  </a:lnTo>
                  <a:cubicBezTo>
                    <a:pt x="194967" y="290805"/>
                    <a:pt x="275034" y="266698"/>
                    <a:pt x="361950" y="266698"/>
                  </a:cubicBezTo>
                  <a:lnTo>
                    <a:pt x="539972" y="266698"/>
                  </a:lnTo>
                  <a:cubicBezTo>
                    <a:pt x="548078" y="266697"/>
                    <a:pt x="555973" y="264111"/>
                    <a:pt x="562508" y="259316"/>
                  </a:cubicBezTo>
                  <a:lnTo>
                    <a:pt x="824132" y="67435"/>
                  </a:lnTo>
                  <a:cubicBezTo>
                    <a:pt x="833002" y="60276"/>
                    <a:pt x="838171" y="49497"/>
                    <a:pt x="838200" y="38098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1130" name="Gráfico 1129" descr="Globo terráqueo: América con relleno sólido">
              <a:extLst>
                <a:ext uri="{FF2B5EF4-FFF2-40B4-BE49-F238E27FC236}">
                  <a16:creationId xmlns:a16="http://schemas.microsoft.com/office/drawing/2014/main" id="{3127FC6D-C79B-C5A6-77C4-58B09ED5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8483" y="1885806"/>
              <a:ext cx="728249" cy="728249"/>
            </a:xfrm>
            <a:prstGeom prst="rect">
              <a:avLst/>
            </a:prstGeom>
          </p:spPr>
        </p:pic>
      </p:grpSp>
      <p:grpSp>
        <p:nvGrpSpPr>
          <p:cNvPr id="1132" name="Grupo 1131">
            <a:extLst>
              <a:ext uri="{FF2B5EF4-FFF2-40B4-BE49-F238E27FC236}">
                <a16:creationId xmlns:a16="http://schemas.microsoft.com/office/drawing/2014/main" id="{5498D383-C65B-CE12-237E-6E5A0B9BE64A}"/>
              </a:ext>
            </a:extLst>
          </p:cNvPr>
          <p:cNvGrpSpPr/>
          <p:nvPr/>
        </p:nvGrpSpPr>
        <p:grpSpPr>
          <a:xfrm>
            <a:off x="6711266" y="2121408"/>
            <a:ext cx="838200" cy="997138"/>
            <a:chOff x="553224" y="1885806"/>
            <a:chExt cx="838200" cy="997138"/>
          </a:xfrm>
        </p:grpSpPr>
        <p:sp>
          <p:nvSpPr>
            <p:cNvPr id="1133" name="Forma libre: forma 1132">
              <a:extLst>
                <a:ext uri="{FF2B5EF4-FFF2-40B4-BE49-F238E27FC236}">
                  <a16:creationId xmlns:a16="http://schemas.microsoft.com/office/drawing/2014/main" id="{18904113-B585-5C07-362B-52D82DF3405C}"/>
                </a:ext>
              </a:extLst>
            </p:cNvPr>
            <p:cNvSpPr/>
            <p:nvPr/>
          </p:nvSpPr>
          <p:spPr>
            <a:xfrm>
              <a:off x="553224" y="2530522"/>
              <a:ext cx="838200" cy="352422"/>
            </a:xfrm>
            <a:custGeom>
              <a:avLst/>
              <a:gdLst>
                <a:gd name="connsiteX0" fmla="*/ 838200 w 838200"/>
                <a:gd name="connsiteY0" fmla="*/ 38098 h 352422"/>
                <a:gd name="connsiteX1" fmla="*/ 800479 w 838200"/>
                <a:gd name="connsiteY1" fmla="*/ 0 h 352422"/>
                <a:gd name="connsiteX2" fmla="*/ 780402 w 838200"/>
                <a:gd name="connsiteY2" fmla="*/ 5636 h 352422"/>
                <a:gd name="connsiteX3" fmla="*/ 617525 w 838200"/>
                <a:gd name="connsiteY3" fmla="*/ 98762 h 352422"/>
                <a:gd name="connsiteX4" fmla="*/ 617325 w 838200"/>
                <a:gd name="connsiteY4" fmla="*/ 130871 h 352422"/>
                <a:gd name="connsiteX5" fmla="*/ 540506 w 838200"/>
                <a:gd name="connsiteY5" fmla="*/ 190498 h 352422"/>
                <a:gd name="connsiteX6" fmla="*/ 371475 w 838200"/>
                <a:gd name="connsiteY6" fmla="*/ 190498 h 352422"/>
                <a:gd name="connsiteX7" fmla="*/ 371475 w 838200"/>
                <a:gd name="connsiteY7" fmla="*/ 152398 h 352422"/>
                <a:gd name="connsiteX8" fmla="*/ 542925 w 838200"/>
                <a:gd name="connsiteY8" fmla="*/ 152398 h 352422"/>
                <a:gd name="connsiteX9" fmla="*/ 581025 w 838200"/>
                <a:gd name="connsiteY9" fmla="*/ 114298 h 352422"/>
                <a:gd name="connsiteX10" fmla="*/ 542925 w 838200"/>
                <a:gd name="connsiteY10" fmla="*/ 76198 h 352422"/>
                <a:gd name="connsiteX11" fmla="*/ 314325 w 838200"/>
                <a:gd name="connsiteY11" fmla="*/ 76198 h 352422"/>
                <a:gd name="connsiteX12" fmla="*/ 269357 w 838200"/>
                <a:gd name="connsiteY12" fmla="*/ 89037 h 352422"/>
                <a:gd name="connsiteX13" fmla="*/ 0 w 838200"/>
                <a:gd name="connsiteY13" fmla="*/ 219073 h 352422"/>
                <a:gd name="connsiteX14" fmla="*/ 133350 w 838200"/>
                <a:gd name="connsiteY14" fmla="*/ 352423 h 352422"/>
                <a:gd name="connsiteX15" fmla="*/ 361950 w 838200"/>
                <a:gd name="connsiteY15" fmla="*/ 266698 h 352422"/>
                <a:gd name="connsiteX16" fmla="*/ 539972 w 838200"/>
                <a:gd name="connsiteY16" fmla="*/ 266698 h 352422"/>
                <a:gd name="connsiteX17" fmla="*/ 562508 w 838200"/>
                <a:gd name="connsiteY17" fmla="*/ 259316 h 352422"/>
                <a:gd name="connsiteX18" fmla="*/ 824132 w 838200"/>
                <a:gd name="connsiteY18" fmla="*/ 67435 h 352422"/>
                <a:gd name="connsiteX19" fmla="*/ 838200 w 838200"/>
                <a:gd name="connsiteY19" fmla="*/ 38098 h 35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200" h="352422">
                  <a:moveTo>
                    <a:pt x="838200" y="38098"/>
                  </a:moveTo>
                  <a:cubicBezTo>
                    <a:pt x="838304" y="17161"/>
                    <a:pt x="821415" y="104"/>
                    <a:pt x="800479" y="0"/>
                  </a:cubicBezTo>
                  <a:cubicBezTo>
                    <a:pt x="793392" y="-35"/>
                    <a:pt x="786436" y="1918"/>
                    <a:pt x="780402" y="5636"/>
                  </a:cubicBezTo>
                  <a:lnTo>
                    <a:pt x="617525" y="98762"/>
                  </a:lnTo>
                  <a:cubicBezTo>
                    <a:pt x="619724" y="109360"/>
                    <a:pt x="619656" y="120302"/>
                    <a:pt x="617325" y="130871"/>
                  </a:cubicBezTo>
                  <a:cubicBezTo>
                    <a:pt x="608780" y="166244"/>
                    <a:pt x="576892" y="190995"/>
                    <a:pt x="540506" y="190498"/>
                  </a:cubicBezTo>
                  <a:lnTo>
                    <a:pt x="371475" y="190498"/>
                  </a:lnTo>
                  <a:lnTo>
                    <a:pt x="371475" y="152398"/>
                  </a:lnTo>
                  <a:lnTo>
                    <a:pt x="542925" y="152398"/>
                  </a:lnTo>
                  <a:cubicBezTo>
                    <a:pt x="563967" y="152398"/>
                    <a:pt x="581025" y="135339"/>
                    <a:pt x="581025" y="114298"/>
                  </a:cubicBezTo>
                  <a:cubicBezTo>
                    <a:pt x="581025" y="93256"/>
                    <a:pt x="563967" y="76198"/>
                    <a:pt x="542925" y="76198"/>
                  </a:cubicBezTo>
                  <a:lnTo>
                    <a:pt x="314325" y="76198"/>
                  </a:lnTo>
                  <a:cubicBezTo>
                    <a:pt x="298432" y="76201"/>
                    <a:pt x="282856" y="80649"/>
                    <a:pt x="269357" y="89037"/>
                  </a:cubicBezTo>
                  <a:lnTo>
                    <a:pt x="0" y="219073"/>
                  </a:lnTo>
                  <a:lnTo>
                    <a:pt x="133350" y="352423"/>
                  </a:lnTo>
                  <a:cubicBezTo>
                    <a:pt x="194967" y="290805"/>
                    <a:pt x="275034" y="266698"/>
                    <a:pt x="361950" y="266698"/>
                  </a:cubicBezTo>
                  <a:lnTo>
                    <a:pt x="539972" y="266698"/>
                  </a:lnTo>
                  <a:cubicBezTo>
                    <a:pt x="548078" y="266697"/>
                    <a:pt x="555973" y="264111"/>
                    <a:pt x="562508" y="259316"/>
                  </a:cubicBezTo>
                  <a:lnTo>
                    <a:pt x="824132" y="67435"/>
                  </a:lnTo>
                  <a:cubicBezTo>
                    <a:pt x="833002" y="60276"/>
                    <a:pt x="838171" y="49497"/>
                    <a:pt x="838200" y="38098"/>
                  </a:cubicBezTo>
                  <a:close/>
                </a:path>
              </a:pathLst>
            </a:custGeom>
            <a:solidFill>
              <a:srgbClr val="0002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1134" name="Gráfico 1133" descr="Globo terráqueo: América con relleno sólido">
              <a:extLst>
                <a:ext uri="{FF2B5EF4-FFF2-40B4-BE49-F238E27FC236}">
                  <a16:creationId xmlns:a16="http://schemas.microsoft.com/office/drawing/2014/main" id="{109919FF-961E-555C-B9E6-A0660F21A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8483" y="1885806"/>
              <a:ext cx="728249" cy="728249"/>
            </a:xfrm>
            <a:prstGeom prst="rect">
              <a:avLst/>
            </a:prstGeom>
          </p:spPr>
        </p:pic>
      </p:grpSp>
      <p:sp>
        <p:nvSpPr>
          <p:cNvPr id="1135" name="CuadroTexto 1134">
            <a:extLst>
              <a:ext uri="{FF2B5EF4-FFF2-40B4-BE49-F238E27FC236}">
                <a16:creationId xmlns:a16="http://schemas.microsoft.com/office/drawing/2014/main" id="{1D4799ED-1EC5-29F3-83ED-5604996E4427}"/>
              </a:ext>
            </a:extLst>
          </p:cNvPr>
          <p:cNvSpPr txBox="1"/>
          <p:nvPr/>
        </p:nvSpPr>
        <p:spPr>
          <a:xfrm>
            <a:off x="3130219" y="6332426"/>
            <a:ext cx="258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Considerations</a:t>
            </a:r>
          </a:p>
        </p:txBody>
      </p:sp>
      <p:pic>
        <p:nvPicPr>
          <p:cNvPr id="1137" name="Gráfico 1136" descr="Agricultura contorno">
            <a:extLst>
              <a:ext uri="{FF2B5EF4-FFF2-40B4-BE49-F238E27FC236}">
                <a16:creationId xmlns:a16="http://schemas.microsoft.com/office/drawing/2014/main" id="{CED53C9C-51E2-5940-68CC-4B8C51019BB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267537" y="4003314"/>
            <a:ext cx="485878" cy="485878"/>
          </a:xfrm>
          <a:prstGeom prst="rect">
            <a:avLst/>
          </a:prstGeom>
        </p:spPr>
      </p:pic>
      <p:pic>
        <p:nvPicPr>
          <p:cNvPr id="1141" name="Gráfico 1140" descr="Ambulancia con relleno sólido">
            <a:extLst>
              <a:ext uri="{FF2B5EF4-FFF2-40B4-BE49-F238E27FC236}">
                <a16:creationId xmlns:a16="http://schemas.microsoft.com/office/drawing/2014/main" id="{29536B30-6EC7-CFA1-4B01-7D9BC71602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52839" y="4466653"/>
            <a:ext cx="698885" cy="698885"/>
          </a:xfrm>
          <a:prstGeom prst="rect">
            <a:avLst/>
          </a:prstGeom>
        </p:spPr>
      </p:pic>
      <p:pic>
        <p:nvPicPr>
          <p:cNvPr id="1143" name="Gráfico 1142" descr="Cuidado con relleno sólido">
            <a:extLst>
              <a:ext uri="{FF2B5EF4-FFF2-40B4-BE49-F238E27FC236}">
                <a16:creationId xmlns:a16="http://schemas.microsoft.com/office/drawing/2014/main" id="{E485D19D-0847-7CDE-4B12-E35F479731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938944" y="4452836"/>
            <a:ext cx="547084" cy="547084"/>
          </a:xfrm>
          <a:prstGeom prst="rect">
            <a:avLst/>
          </a:prstGeom>
        </p:spPr>
      </p:pic>
      <p:pic>
        <p:nvPicPr>
          <p:cNvPr id="1145" name="Gráfico 1144" descr="Contrato con relleno sólido">
            <a:extLst>
              <a:ext uri="{FF2B5EF4-FFF2-40B4-BE49-F238E27FC236}">
                <a16:creationId xmlns:a16="http://schemas.microsoft.com/office/drawing/2014/main" id="{22CD0942-CB9A-F319-3467-6739044D07F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20828877">
            <a:off x="2232653" y="5117469"/>
            <a:ext cx="540638" cy="498464"/>
          </a:xfrm>
          <a:prstGeom prst="rect">
            <a:avLst/>
          </a:prstGeom>
        </p:spPr>
      </p:pic>
      <p:pic>
        <p:nvPicPr>
          <p:cNvPr id="1153" name="Gráfico 1152" descr="Pluma con relleno sólido">
            <a:extLst>
              <a:ext uri="{FF2B5EF4-FFF2-40B4-BE49-F238E27FC236}">
                <a16:creationId xmlns:a16="http://schemas.microsoft.com/office/drawing/2014/main" id="{7EAC057D-DFBC-C607-0A15-1580452BE43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544183" y="5112308"/>
            <a:ext cx="414617" cy="414617"/>
          </a:xfrm>
          <a:prstGeom prst="rect">
            <a:avLst/>
          </a:prstGeom>
        </p:spPr>
      </p:pic>
      <p:grpSp>
        <p:nvGrpSpPr>
          <p:cNvPr id="1190" name="Grupo 1189">
            <a:extLst>
              <a:ext uri="{FF2B5EF4-FFF2-40B4-BE49-F238E27FC236}">
                <a16:creationId xmlns:a16="http://schemas.microsoft.com/office/drawing/2014/main" id="{A783E3F9-250A-B42A-88C3-01E85309FF89}"/>
              </a:ext>
            </a:extLst>
          </p:cNvPr>
          <p:cNvGrpSpPr/>
          <p:nvPr/>
        </p:nvGrpSpPr>
        <p:grpSpPr>
          <a:xfrm>
            <a:off x="2190362" y="5668185"/>
            <a:ext cx="636731" cy="467641"/>
            <a:chOff x="1779626" y="5661097"/>
            <a:chExt cx="636731" cy="467641"/>
          </a:xfrm>
        </p:grpSpPr>
        <p:sp>
          <p:nvSpPr>
            <p:cNvPr id="1164" name="Forma libre: forma 1163">
              <a:extLst>
                <a:ext uri="{FF2B5EF4-FFF2-40B4-BE49-F238E27FC236}">
                  <a16:creationId xmlns:a16="http://schemas.microsoft.com/office/drawing/2014/main" id="{5E3DCE40-676A-AB72-977E-26CAB3C6D65A}"/>
                </a:ext>
              </a:extLst>
            </p:cNvPr>
            <p:cNvSpPr/>
            <p:nvPr/>
          </p:nvSpPr>
          <p:spPr>
            <a:xfrm>
              <a:off x="2255085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5" name="Forma libre: forma 1164">
              <a:extLst>
                <a:ext uri="{FF2B5EF4-FFF2-40B4-BE49-F238E27FC236}">
                  <a16:creationId xmlns:a16="http://schemas.microsoft.com/office/drawing/2014/main" id="{C18DCD81-38B8-E892-1E01-A14D847DB616}"/>
                </a:ext>
              </a:extLst>
            </p:cNvPr>
            <p:cNvSpPr/>
            <p:nvPr/>
          </p:nvSpPr>
          <p:spPr>
            <a:xfrm>
              <a:off x="2343776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6" name="Forma libre: forma 1165">
              <a:extLst>
                <a:ext uri="{FF2B5EF4-FFF2-40B4-BE49-F238E27FC236}">
                  <a16:creationId xmlns:a16="http://schemas.microsoft.com/office/drawing/2014/main" id="{2FAA9228-D776-5279-1EC2-B8540750CA89}"/>
                </a:ext>
              </a:extLst>
            </p:cNvPr>
            <p:cNvSpPr/>
            <p:nvPr/>
          </p:nvSpPr>
          <p:spPr>
            <a:xfrm>
              <a:off x="2077704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7" name="Forma libre: forma 1166">
              <a:extLst>
                <a:ext uri="{FF2B5EF4-FFF2-40B4-BE49-F238E27FC236}">
                  <a16:creationId xmlns:a16="http://schemas.microsoft.com/office/drawing/2014/main" id="{A95E54DF-8CF7-3EFA-66FF-FD5D2BB972FF}"/>
                </a:ext>
              </a:extLst>
            </p:cNvPr>
            <p:cNvSpPr/>
            <p:nvPr/>
          </p:nvSpPr>
          <p:spPr>
            <a:xfrm>
              <a:off x="2166395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9" name="Forma libre: forma 1168">
              <a:extLst>
                <a:ext uri="{FF2B5EF4-FFF2-40B4-BE49-F238E27FC236}">
                  <a16:creationId xmlns:a16="http://schemas.microsoft.com/office/drawing/2014/main" id="{EAA623EA-905C-C961-0172-2CCAE7E5AE24}"/>
                </a:ext>
              </a:extLst>
            </p:cNvPr>
            <p:cNvSpPr/>
            <p:nvPr/>
          </p:nvSpPr>
          <p:spPr>
            <a:xfrm>
              <a:off x="1900322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1" name="Forma libre: forma 1170">
              <a:extLst>
                <a:ext uri="{FF2B5EF4-FFF2-40B4-BE49-F238E27FC236}">
                  <a16:creationId xmlns:a16="http://schemas.microsoft.com/office/drawing/2014/main" id="{349BF07D-7438-023A-C257-BE3CA470FDAB}"/>
                </a:ext>
              </a:extLst>
            </p:cNvPr>
            <p:cNvSpPr/>
            <p:nvPr/>
          </p:nvSpPr>
          <p:spPr>
            <a:xfrm>
              <a:off x="1989013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3" name="Forma libre: forma 1172">
              <a:extLst>
                <a:ext uri="{FF2B5EF4-FFF2-40B4-BE49-F238E27FC236}">
                  <a16:creationId xmlns:a16="http://schemas.microsoft.com/office/drawing/2014/main" id="{E615A8C4-2D19-6D78-C7C1-051CFBA40384}"/>
                </a:ext>
              </a:extLst>
            </p:cNvPr>
            <p:cNvSpPr/>
            <p:nvPr/>
          </p:nvSpPr>
          <p:spPr>
            <a:xfrm>
              <a:off x="1811631" y="5902981"/>
              <a:ext cx="40314" cy="40314"/>
            </a:xfrm>
            <a:custGeom>
              <a:avLst/>
              <a:gdLst>
                <a:gd name="connsiteX0" fmla="*/ 40314 w 40314"/>
                <a:gd name="connsiteY0" fmla="*/ 20157 h 40314"/>
                <a:gd name="connsiteX1" fmla="*/ 20157 w 40314"/>
                <a:gd name="connsiteY1" fmla="*/ 40314 h 40314"/>
                <a:gd name="connsiteX2" fmla="*/ 0 w 40314"/>
                <a:gd name="connsiteY2" fmla="*/ 20157 h 40314"/>
                <a:gd name="connsiteX3" fmla="*/ 20157 w 40314"/>
                <a:gd name="connsiteY3" fmla="*/ 0 h 40314"/>
                <a:gd name="connsiteX4" fmla="*/ 40314 w 40314"/>
                <a:gd name="connsiteY4" fmla="*/ 20157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40314" y="20157"/>
                  </a:moveTo>
                  <a:cubicBezTo>
                    <a:pt x="40314" y="31289"/>
                    <a:pt x="31289" y="40314"/>
                    <a:pt x="20157" y="40314"/>
                  </a:cubicBezTo>
                  <a:cubicBezTo>
                    <a:pt x="9025" y="40314"/>
                    <a:pt x="0" y="31289"/>
                    <a:pt x="0" y="20157"/>
                  </a:cubicBezTo>
                  <a:cubicBezTo>
                    <a:pt x="0" y="9025"/>
                    <a:pt x="9025" y="0"/>
                    <a:pt x="20157" y="0"/>
                  </a:cubicBezTo>
                  <a:cubicBezTo>
                    <a:pt x="31289" y="0"/>
                    <a:pt x="40314" y="9025"/>
                    <a:pt x="40314" y="20157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7" name="Forma libre: forma 1176">
              <a:extLst>
                <a:ext uri="{FF2B5EF4-FFF2-40B4-BE49-F238E27FC236}">
                  <a16:creationId xmlns:a16="http://schemas.microsoft.com/office/drawing/2014/main" id="{3D41F3C1-E8A6-493E-39C4-437CB5055276}"/>
                </a:ext>
              </a:extLst>
            </p:cNvPr>
            <p:cNvSpPr/>
            <p:nvPr/>
          </p:nvSpPr>
          <p:spPr>
            <a:xfrm>
              <a:off x="1779626" y="5951338"/>
              <a:ext cx="636731" cy="177400"/>
            </a:xfrm>
            <a:custGeom>
              <a:avLst/>
              <a:gdLst>
                <a:gd name="connsiteX0" fmla="*/ 636474 w 636731"/>
                <a:gd name="connsiteY0" fmla="*/ 77906 h 177400"/>
                <a:gd name="connsiteX1" fmla="*/ 620913 w 636731"/>
                <a:gd name="connsiteY1" fmla="*/ 19209 h 177400"/>
                <a:gd name="connsiteX2" fmla="*/ 618494 w 636731"/>
                <a:gd name="connsiteY2" fmla="*/ 14693 h 177400"/>
                <a:gd name="connsiteX3" fmla="*/ 599385 w 636731"/>
                <a:gd name="connsiteY3" fmla="*/ 2519 h 177400"/>
                <a:gd name="connsiteX4" fmla="*/ 584308 w 636731"/>
                <a:gd name="connsiteY4" fmla="*/ 19 h 177400"/>
                <a:gd name="connsiteX5" fmla="*/ 569311 w 636731"/>
                <a:gd name="connsiteY5" fmla="*/ 2519 h 177400"/>
                <a:gd name="connsiteX6" fmla="*/ 550121 w 636731"/>
                <a:gd name="connsiteY6" fmla="*/ 14774 h 177400"/>
                <a:gd name="connsiteX7" fmla="*/ 547864 w 636731"/>
                <a:gd name="connsiteY7" fmla="*/ 19289 h 177400"/>
                <a:gd name="connsiteX8" fmla="*/ 539801 w 636731"/>
                <a:gd name="connsiteY8" fmla="*/ 49283 h 177400"/>
                <a:gd name="connsiteX9" fmla="*/ 531738 w 636731"/>
                <a:gd name="connsiteY9" fmla="*/ 19531 h 177400"/>
                <a:gd name="connsiteX10" fmla="*/ 529400 w 636731"/>
                <a:gd name="connsiteY10" fmla="*/ 15016 h 177400"/>
                <a:gd name="connsiteX11" fmla="*/ 510210 w 636731"/>
                <a:gd name="connsiteY11" fmla="*/ 2841 h 177400"/>
                <a:gd name="connsiteX12" fmla="*/ 495617 w 636731"/>
                <a:gd name="connsiteY12" fmla="*/ 19 h 177400"/>
                <a:gd name="connsiteX13" fmla="*/ 480620 w 636731"/>
                <a:gd name="connsiteY13" fmla="*/ 2519 h 177400"/>
                <a:gd name="connsiteX14" fmla="*/ 461511 w 636731"/>
                <a:gd name="connsiteY14" fmla="*/ 14774 h 177400"/>
                <a:gd name="connsiteX15" fmla="*/ 459173 w 636731"/>
                <a:gd name="connsiteY15" fmla="*/ 19289 h 177400"/>
                <a:gd name="connsiteX16" fmla="*/ 451271 w 636731"/>
                <a:gd name="connsiteY16" fmla="*/ 48396 h 177400"/>
                <a:gd name="connsiteX17" fmla="*/ 443209 w 636731"/>
                <a:gd name="connsiteY17" fmla="*/ 19209 h 177400"/>
                <a:gd name="connsiteX18" fmla="*/ 440790 w 636731"/>
                <a:gd name="connsiteY18" fmla="*/ 14693 h 177400"/>
                <a:gd name="connsiteX19" fmla="*/ 421681 w 636731"/>
                <a:gd name="connsiteY19" fmla="*/ 2519 h 177400"/>
                <a:gd name="connsiteX20" fmla="*/ 406926 w 636731"/>
                <a:gd name="connsiteY20" fmla="*/ 19 h 177400"/>
                <a:gd name="connsiteX21" fmla="*/ 391929 w 636731"/>
                <a:gd name="connsiteY21" fmla="*/ 2519 h 177400"/>
                <a:gd name="connsiteX22" fmla="*/ 372740 w 636731"/>
                <a:gd name="connsiteY22" fmla="*/ 14774 h 177400"/>
                <a:gd name="connsiteX23" fmla="*/ 370482 w 636731"/>
                <a:gd name="connsiteY23" fmla="*/ 19289 h 177400"/>
                <a:gd name="connsiteX24" fmla="*/ 362419 w 636731"/>
                <a:gd name="connsiteY24" fmla="*/ 49283 h 177400"/>
                <a:gd name="connsiteX25" fmla="*/ 354357 w 636731"/>
                <a:gd name="connsiteY25" fmla="*/ 19531 h 177400"/>
                <a:gd name="connsiteX26" fmla="*/ 352018 w 636731"/>
                <a:gd name="connsiteY26" fmla="*/ 15016 h 177400"/>
                <a:gd name="connsiteX27" fmla="*/ 332829 w 636731"/>
                <a:gd name="connsiteY27" fmla="*/ 2841 h 177400"/>
                <a:gd name="connsiteX28" fmla="*/ 318235 w 636731"/>
                <a:gd name="connsiteY28" fmla="*/ 19 h 177400"/>
                <a:gd name="connsiteX29" fmla="*/ 303238 w 636731"/>
                <a:gd name="connsiteY29" fmla="*/ 2519 h 177400"/>
                <a:gd name="connsiteX30" fmla="*/ 284130 w 636731"/>
                <a:gd name="connsiteY30" fmla="*/ 14774 h 177400"/>
                <a:gd name="connsiteX31" fmla="*/ 281791 w 636731"/>
                <a:gd name="connsiteY31" fmla="*/ 19289 h 177400"/>
                <a:gd name="connsiteX32" fmla="*/ 273890 w 636731"/>
                <a:gd name="connsiteY32" fmla="*/ 48396 h 177400"/>
                <a:gd name="connsiteX33" fmla="*/ 265827 w 636731"/>
                <a:gd name="connsiteY33" fmla="*/ 19209 h 177400"/>
                <a:gd name="connsiteX34" fmla="*/ 263408 w 636731"/>
                <a:gd name="connsiteY34" fmla="*/ 14693 h 177400"/>
                <a:gd name="connsiteX35" fmla="*/ 244299 w 636731"/>
                <a:gd name="connsiteY35" fmla="*/ 2519 h 177400"/>
                <a:gd name="connsiteX36" fmla="*/ 229544 w 636731"/>
                <a:gd name="connsiteY36" fmla="*/ 19 h 177400"/>
                <a:gd name="connsiteX37" fmla="*/ 214548 w 636731"/>
                <a:gd name="connsiteY37" fmla="*/ 2519 h 177400"/>
                <a:gd name="connsiteX38" fmla="*/ 195358 w 636731"/>
                <a:gd name="connsiteY38" fmla="*/ 14774 h 177400"/>
                <a:gd name="connsiteX39" fmla="*/ 193100 w 636731"/>
                <a:gd name="connsiteY39" fmla="*/ 19289 h 177400"/>
                <a:gd name="connsiteX40" fmla="*/ 185038 w 636731"/>
                <a:gd name="connsiteY40" fmla="*/ 49283 h 177400"/>
                <a:gd name="connsiteX41" fmla="*/ 176975 w 636731"/>
                <a:gd name="connsiteY41" fmla="*/ 19531 h 177400"/>
                <a:gd name="connsiteX42" fmla="*/ 174637 w 636731"/>
                <a:gd name="connsiteY42" fmla="*/ 15016 h 177400"/>
                <a:gd name="connsiteX43" fmla="*/ 155447 w 636731"/>
                <a:gd name="connsiteY43" fmla="*/ 2841 h 177400"/>
                <a:gd name="connsiteX44" fmla="*/ 140854 w 636731"/>
                <a:gd name="connsiteY44" fmla="*/ 19 h 177400"/>
                <a:gd name="connsiteX45" fmla="*/ 125857 w 636731"/>
                <a:gd name="connsiteY45" fmla="*/ 2519 h 177400"/>
                <a:gd name="connsiteX46" fmla="*/ 106748 w 636731"/>
                <a:gd name="connsiteY46" fmla="*/ 14774 h 177400"/>
                <a:gd name="connsiteX47" fmla="*/ 104410 w 636731"/>
                <a:gd name="connsiteY47" fmla="*/ 19289 h 177400"/>
                <a:gd name="connsiteX48" fmla="*/ 96508 w 636731"/>
                <a:gd name="connsiteY48" fmla="*/ 48396 h 177400"/>
                <a:gd name="connsiteX49" fmla="*/ 88445 w 636731"/>
                <a:gd name="connsiteY49" fmla="*/ 19209 h 177400"/>
                <a:gd name="connsiteX50" fmla="*/ 86026 w 636731"/>
                <a:gd name="connsiteY50" fmla="*/ 14693 h 177400"/>
                <a:gd name="connsiteX51" fmla="*/ 66918 w 636731"/>
                <a:gd name="connsiteY51" fmla="*/ 2519 h 177400"/>
                <a:gd name="connsiteX52" fmla="*/ 52163 w 636731"/>
                <a:gd name="connsiteY52" fmla="*/ 19 h 177400"/>
                <a:gd name="connsiteX53" fmla="*/ 37166 w 636731"/>
                <a:gd name="connsiteY53" fmla="*/ 2519 h 177400"/>
                <a:gd name="connsiteX54" fmla="*/ 17976 w 636731"/>
                <a:gd name="connsiteY54" fmla="*/ 14774 h 177400"/>
                <a:gd name="connsiteX55" fmla="*/ 15719 w 636731"/>
                <a:gd name="connsiteY55" fmla="*/ 19289 h 177400"/>
                <a:gd name="connsiteX56" fmla="*/ 158 w 636731"/>
                <a:gd name="connsiteY56" fmla="*/ 77906 h 177400"/>
                <a:gd name="connsiteX57" fmla="*/ 6486 w 636731"/>
                <a:gd name="connsiteY57" fmla="*/ 87391 h 177400"/>
                <a:gd name="connsiteX58" fmla="*/ 15719 w 636731"/>
                <a:gd name="connsiteY58" fmla="*/ 82018 h 177400"/>
                <a:gd name="connsiteX59" fmla="*/ 27974 w 636731"/>
                <a:gd name="connsiteY59" fmla="*/ 35818 h 177400"/>
                <a:gd name="connsiteX60" fmla="*/ 27974 w 636731"/>
                <a:gd name="connsiteY60" fmla="*/ 61135 h 177400"/>
                <a:gd name="connsiteX61" fmla="*/ 14106 w 636731"/>
                <a:gd name="connsiteY61" fmla="*/ 112898 h 177400"/>
                <a:gd name="connsiteX62" fmla="*/ 27974 w 636731"/>
                <a:gd name="connsiteY62" fmla="*/ 112898 h 177400"/>
                <a:gd name="connsiteX63" fmla="*/ 27974 w 636731"/>
                <a:gd name="connsiteY63" fmla="*/ 177401 h 177400"/>
                <a:gd name="connsiteX64" fmla="*/ 44100 w 636731"/>
                <a:gd name="connsiteY64" fmla="*/ 177401 h 177400"/>
                <a:gd name="connsiteX65" fmla="*/ 44100 w 636731"/>
                <a:gd name="connsiteY65" fmla="*/ 112898 h 177400"/>
                <a:gd name="connsiteX66" fmla="*/ 60225 w 636731"/>
                <a:gd name="connsiteY66" fmla="*/ 112898 h 177400"/>
                <a:gd name="connsiteX67" fmla="*/ 60225 w 636731"/>
                <a:gd name="connsiteY67" fmla="*/ 177401 h 177400"/>
                <a:gd name="connsiteX68" fmla="*/ 76351 w 636731"/>
                <a:gd name="connsiteY68" fmla="*/ 177401 h 177400"/>
                <a:gd name="connsiteX69" fmla="*/ 76351 w 636731"/>
                <a:gd name="connsiteY69" fmla="*/ 112898 h 177400"/>
                <a:gd name="connsiteX70" fmla="*/ 90219 w 636731"/>
                <a:gd name="connsiteY70" fmla="*/ 112898 h 177400"/>
                <a:gd name="connsiteX71" fmla="*/ 76351 w 636731"/>
                <a:gd name="connsiteY71" fmla="*/ 61135 h 177400"/>
                <a:gd name="connsiteX72" fmla="*/ 76351 w 636731"/>
                <a:gd name="connsiteY72" fmla="*/ 35254 h 177400"/>
                <a:gd name="connsiteX73" fmla="*/ 88687 w 636731"/>
                <a:gd name="connsiteY73" fmla="*/ 82018 h 177400"/>
                <a:gd name="connsiteX74" fmla="*/ 98468 w 636731"/>
                <a:gd name="connsiteY74" fmla="*/ 87879 h 177400"/>
                <a:gd name="connsiteX75" fmla="*/ 104329 w 636731"/>
                <a:gd name="connsiteY75" fmla="*/ 82018 h 177400"/>
                <a:gd name="connsiteX76" fmla="*/ 116665 w 636731"/>
                <a:gd name="connsiteY76" fmla="*/ 35254 h 177400"/>
                <a:gd name="connsiteX77" fmla="*/ 116665 w 636731"/>
                <a:gd name="connsiteY77" fmla="*/ 177401 h 177400"/>
                <a:gd name="connsiteX78" fmla="*/ 132791 w 636731"/>
                <a:gd name="connsiteY78" fmla="*/ 177401 h 177400"/>
                <a:gd name="connsiteX79" fmla="*/ 132791 w 636731"/>
                <a:gd name="connsiteY79" fmla="*/ 88710 h 177400"/>
                <a:gd name="connsiteX80" fmla="*/ 148916 w 636731"/>
                <a:gd name="connsiteY80" fmla="*/ 88710 h 177400"/>
                <a:gd name="connsiteX81" fmla="*/ 148916 w 636731"/>
                <a:gd name="connsiteY81" fmla="*/ 177401 h 177400"/>
                <a:gd name="connsiteX82" fmla="*/ 165042 w 636731"/>
                <a:gd name="connsiteY82" fmla="*/ 177401 h 177400"/>
                <a:gd name="connsiteX83" fmla="*/ 165042 w 636731"/>
                <a:gd name="connsiteY83" fmla="*/ 35737 h 177400"/>
                <a:gd name="connsiteX84" fmla="*/ 177297 w 636731"/>
                <a:gd name="connsiteY84" fmla="*/ 82018 h 177400"/>
                <a:gd name="connsiteX85" fmla="*/ 185360 w 636731"/>
                <a:gd name="connsiteY85" fmla="*/ 90081 h 177400"/>
                <a:gd name="connsiteX86" fmla="*/ 193423 w 636731"/>
                <a:gd name="connsiteY86" fmla="*/ 82018 h 177400"/>
                <a:gd name="connsiteX87" fmla="*/ 205356 w 636731"/>
                <a:gd name="connsiteY87" fmla="*/ 35737 h 177400"/>
                <a:gd name="connsiteX88" fmla="*/ 205356 w 636731"/>
                <a:gd name="connsiteY88" fmla="*/ 61135 h 177400"/>
                <a:gd name="connsiteX89" fmla="*/ 191488 w 636731"/>
                <a:gd name="connsiteY89" fmla="*/ 112898 h 177400"/>
                <a:gd name="connsiteX90" fmla="*/ 205356 w 636731"/>
                <a:gd name="connsiteY90" fmla="*/ 112898 h 177400"/>
                <a:gd name="connsiteX91" fmla="*/ 205356 w 636731"/>
                <a:gd name="connsiteY91" fmla="*/ 177401 h 177400"/>
                <a:gd name="connsiteX92" fmla="*/ 221482 w 636731"/>
                <a:gd name="connsiteY92" fmla="*/ 177401 h 177400"/>
                <a:gd name="connsiteX93" fmla="*/ 221482 w 636731"/>
                <a:gd name="connsiteY93" fmla="*/ 112898 h 177400"/>
                <a:gd name="connsiteX94" fmla="*/ 237607 w 636731"/>
                <a:gd name="connsiteY94" fmla="*/ 112898 h 177400"/>
                <a:gd name="connsiteX95" fmla="*/ 237607 w 636731"/>
                <a:gd name="connsiteY95" fmla="*/ 177401 h 177400"/>
                <a:gd name="connsiteX96" fmla="*/ 253733 w 636731"/>
                <a:gd name="connsiteY96" fmla="*/ 177401 h 177400"/>
                <a:gd name="connsiteX97" fmla="*/ 253733 w 636731"/>
                <a:gd name="connsiteY97" fmla="*/ 112898 h 177400"/>
                <a:gd name="connsiteX98" fmla="*/ 267601 w 636731"/>
                <a:gd name="connsiteY98" fmla="*/ 112898 h 177400"/>
                <a:gd name="connsiteX99" fmla="*/ 253733 w 636731"/>
                <a:gd name="connsiteY99" fmla="*/ 61135 h 177400"/>
                <a:gd name="connsiteX100" fmla="*/ 253733 w 636731"/>
                <a:gd name="connsiteY100" fmla="*/ 35254 h 177400"/>
                <a:gd name="connsiteX101" fmla="*/ 266069 w 636731"/>
                <a:gd name="connsiteY101" fmla="*/ 82018 h 177400"/>
                <a:gd name="connsiteX102" fmla="*/ 275850 w 636731"/>
                <a:gd name="connsiteY102" fmla="*/ 87879 h 177400"/>
                <a:gd name="connsiteX103" fmla="*/ 281711 w 636731"/>
                <a:gd name="connsiteY103" fmla="*/ 82018 h 177400"/>
                <a:gd name="connsiteX104" fmla="*/ 294047 w 636731"/>
                <a:gd name="connsiteY104" fmla="*/ 35254 h 177400"/>
                <a:gd name="connsiteX105" fmla="*/ 294047 w 636731"/>
                <a:gd name="connsiteY105" fmla="*/ 177401 h 177400"/>
                <a:gd name="connsiteX106" fmla="*/ 310172 w 636731"/>
                <a:gd name="connsiteY106" fmla="*/ 177401 h 177400"/>
                <a:gd name="connsiteX107" fmla="*/ 310172 w 636731"/>
                <a:gd name="connsiteY107" fmla="*/ 88710 h 177400"/>
                <a:gd name="connsiteX108" fmla="*/ 326298 w 636731"/>
                <a:gd name="connsiteY108" fmla="*/ 88710 h 177400"/>
                <a:gd name="connsiteX109" fmla="*/ 326298 w 636731"/>
                <a:gd name="connsiteY109" fmla="*/ 177401 h 177400"/>
                <a:gd name="connsiteX110" fmla="*/ 342424 w 636731"/>
                <a:gd name="connsiteY110" fmla="*/ 177401 h 177400"/>
                <a:gd name="connsiteX111" fmla="*/ 342424 w 636731"/>
                <a:gd name="connsiteY111" fmla="*/ 35737 h 177400"/>
                <a:gd name="connsiteX112" fmla="*/ 354679 w 636731"/>
                <a:gd name="connsiteY112" fmla="*/ 82018 h 177400"/>
                <a:gd name="connsiteX113" fmla="*/ 362742 w 636731"/>
                <a:gd name="connsiteY113" fmla="*/ 90081 h 177400"/>
                <a:gd name="connsiteX114" fmla="*/ 370805 w 636731"/>
                <a:gd name="connsiteY114" fmla="*/ 82018 h 177400"/>
                <a:gd name="connsiteX115" fmla="*/ 382738 w 636731"/>
                <a:gd name="connsiteY115" fmla="*/ 35737 h 177400"/>
                <a:gd name="connsiteX116" fmla="*/ 382738 w 636731"/>
                <a:gd name="connsiteY116" fmla="*/ 61135 h 177400"/>
                <a:gd name="connsiteX117" fmla="*/ 368870 w 636731"/>
                <a:gd name="connsiteY117" fmla="*/ 112898 h 177400"/>
                <a:gd name="connsiteX118" fmla="*/ 382738 w 636731"/>
                <a:gd name="connsiteY118" fmla="*/ 112898 h 177400"/>
                <a:gd name="connsiteX119" fmla="*/ 382738 w 636731"/>
                <a:gd name="connsiteY119" fmla="*/ 177401 h 177400"/>
                <a:gd name="connsiteX120" fmla="*/ 398863 w 636731"/>
                <a:gd name="connsiteY120" fmla="*/ 177401 h 177400"/>
                <a:gd name="connsiteX121" fmla="*/ 398863 w 636731"/>
                <a:gd name="connsiteY121" fmla="*/ 112898 h 177400"/>
                <a:gd name="connsiteX122" fmla="*/ 414989 w 636731"/>
                <a:gd name="connsiteY122" fmla="*/ 112898 h 177400"/>
                <a:gd name="connsiteX123" fmla="*/ 414989 w 636731"/>
                <a:gd name="connsiteY123" fmla="*/ 177401 h 177400"/>
                <a:gd name="connsiteX124" fmla="*/ 431114 w 636731"/>
                <a:gd name="connsiteY124" fmla="*/ 177401 h 177400"/>
                <a:gd name="connsiteX125" fmla="*/ 431114 w 636731"/>
                <a:gd name="connsiteY125" fmla="*/ 112898 h 177400"/>
                <a:gd name="connsiteX126" fmla="*/ 444982 w 636731"/>
                <a:gd name="connsiteY126" fmla="*/ 112898 h 177400"/>
                <a:gd name="connsiteX127" fmla="*/ 431114 w 636731"/>
                <a:gd name="connsiteY127" fmla="*/ 61135 h 177400"/>
                <a:gd name="connsiteX128" fmla="*/ 431114 w 636731"/>
                <a:gd name="connsiteY128" fmla="*/ 35254 h 177400"/>
                <a:gd name="connsiteX129" fmla="*/ 443450 w 636731"/>
                <a:gd name="connsiteY129" fmla="*/ 82018 h 177400"/>
                <a:gd name="connsiteX130" fmla="*/ 453231 w 636731"/>
                <a:gd name="connsiteY130" fmla="*/ 87879 h 177400"/>
                <a:gd name="connsiteX131" fmla="*/ 459092 w 636731"/>
                <a:gd name="connsiteY131" fmla="*/ 82018 h 177400"/>
                <a:gd name="connsiteX132" fmla="*/ 471428 w 636731"/>
                <a:gd name="connsiteY132" fmla="*/ 35254 h 177400"/>
                <a:gd name="connsiteX133" fmla="*/ 471428 w 636731"/>
                <a:gd name="connsiteY133" fmla="*/ 177401 h 177400"/>
                <a:gd name="connsiteX134" fmla="*/ 487554 w 636731"/>
                <a:gd name="connsiteY134" fmla="*/ 177401 h 177400"/>
                <a:gd name="connsiteX135" fmla="*/ 487554 w 636731"/>
                <a:gd name="connsiteY135" fmla="*/ 88710 h 177400"/>
                <a:gd name="connsiteX136" fmla="*/ 503680 w 636731"/>
                <a:gd name="connsiteY136" fmla="*/ 88710 h 177400"/>
                <a:gd name="connsiteX137" fmla="*/ 503680 w 636731"/>
                <a:gd name="connsiteY137" fmla="*/ 177401 h 177400"/>
                <a:gd name="connsiteX138" fmla="*/ 519805 w 636731"/>
                <a:gd name="connsiteY138" fmla="*/ 177401 h 177400"/>
                <a:gd name="connsiteX139" fmla="*/ 519805 w 636731"/>
                <a:gd name="connsiteY139" fmla="*/ 35737 h 177400"/>
                <a:gd name="connsiteX140" fmla="*/ 532061 w 636731"/>
                <a:gd name="connsiteY140" fmla="*/ 82018 h 177400"/>
                <a:gd name="connsiteX141" fmla="*/ 540123 w 636731"/>
                <a:gd name="connsiteY141" fmla="*/ 90081 h 177400"/>
                <a:gd name="connsiteX142" fmla="*/ 548186 w 636731"/>
                <a:gd name="connsiteY142" fmla="*/ 82018 h 177400"/>
                <a:gd name="connsiteX143" fmla="*/ 560119 w 636731"/>
                <a:gd name="connsiteY143" fmla="*/ 35737 h 177400"/>
                <a:gd name="connsiteX144" fmla="*/ 560119 w 636731"/>
                <a:gd name="connsiteY144" fmla="*/ 61135 h 177400"/>
                <a:gd name="connsiteX145" fmla="*/ 546251 w 636731"/>
                <a:gd name="connsiteY145" fmla="*/ 112898 h 177400"/>
                <a:gd name="connsiteX146" fmla="*/ 560119 w 636731"/>
                <a:gd name="connsiteY146" fmla="*/ 112898 h 177400"/>
                <a:gd name="connsiteX147" fmla="*/ 560119 w 636731"/>
                <a:gd name="connsiteY147" fmla="*/ 177401 h 177400"/>
                <a:gd name="connsiteX148" fmla="*/ 576245 w 636731"/>
                <a:gd name="connsiteY148" fmla="*/ 177401 h 177400"/>
                <a:gd name="connsiteX149" fmla="*/ 576245 w 636731"/>
                <a:gd name="connsiteY149" fmla="*/ 112898 h 177400"/>
                <a:gd name="connsiteX150" fmla="*/ 592370 w 636731"/>
                <a:gd name="connsiteY150" fmla="*/ 112898 h 177400"/>
                <a:gd name="connsiteX151" fmla="*/ 592370 w 636731"/>
                <a:gd name="connsiteY151" fmla="*/ 177401 h 177400"/>
                <a:gd name="connsiteX152" fmla="*/ 608496 w 636731"/>
                <a:gd name="connsiteY152" fmla="*/ 177401 h 177400"/>
                <a:gd name="connsiteX153" fmla="*/ 608496 w 636731"/>
                <a:gd name="connsiteY153" fmla="*/ 112898 h 177400"/>
                <a:gd name="connsiteX154" fmla="*/ 622364 w 636731"/>
                <a:gd name="connsiteY154" fmla="*/ 112898 h 177400"/>
                <a:gd name="connsiteX155" fmla="*/ 608496 w 636731"/>
                <a:gd name="connsiteY155" fmla="*/ 61135 h 177400"/>
                <a:gd name="connsiteX156" fmla="*/ 608496 w 636731"/>
                <a:gd name="connsiteY156" fmla="*/ 35254 h 177400"/>
                <a:gd name="connsiteX157" fmla="*/ 620832 w 636731"/>
                <a:gd name="connsiteY157" fmla="*/ 82018 h 177400"/>
                <a:gd name="connsiteX158" fmla="*/ 628895 w 636731"/>
                <a:gd name="connsiteY158" fmla="*/ 87984 h 177400"/>
                <a:gd name="connsiteX159" fmla="*/ 636728 w 636731"/>
                <a:gd name="connsiteY159" fmla="*/ 79697 h 177400"/>
                <a:gd name="connsiteX160" fmla="*/ 636474 w 636731"/>
                <a:gd name="connsiteY160" fmla="*/ 77906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636731" h="177400">
                  <a:moveTo>
                    <a:pt x="636474" y="77906"/>
                  </a:moveTo>
                  <a:lnTo>
                    <a:pt x="620913" y="19209"/>
                  </a:lnTo>
                  <a:cubicBezTo>
                    <a:pt x="620435" y="17549"/>
                    <a:pt x="619611" y="16010"/>
                    <a:pt x="618494" y="14693"/>
                  </a:cubicBezTo>
                  <a:cubicBezTo>
                    <a:pt x="613189" y="9166"/>
                    <a:pt x="606637" y="4990"/>
                    <a:pt x="599385" y="2519"/>
                  </a:cubicBezTo>
                  <a:cubicBezTo>
                    <a:pt x="594571" y="708"/>
                    <a:pt x="589449" y="-141"/>
                    <a:pt x="584308" y="19"/>
                  </a:cubicBezTo>
                  <a:cubicBezTo>
                    <a:pt x="579204" y="9"/>
                    <a:pt x="574135" y="854"/>
                    <a:pt x="569311" y="2519"/>
                  </a:cubicBezTo>
                  <a:cubicBezTo>
                    <a:pt x="562002" y="4960"/>
                    <a:pt x="555411" y="9170"/>
                    <a:pt x="550121" y="14774"/>
                  </a:cubicBezTo>
                  <a:cubicBezTo>
                    <a:pt x="549117" y="16139"/>
                    <a:pt x="548352" y="17666"/>
                    <a:pt x="547864" y="19289"/>
                  </a:cubicBezTo>
                  <a:lnTo>
                    <a:pt x="539801" y="49283"/>
                  </a:lnTo>
                  <a:lnTo>
                    <a:pt x="531738" y="19531"/>
                  </a:lnTo>
                  <a:cubicBezTo>
                    <a:pt x="531307" y="17870"/>
                    <a:pt x="530508" y="16327"/>
                    <a:pt x="529400" y="15016"/>
                  </a:cubicBezTo>
                  <a:cubicBezTo>
                    <a:pt x="524061" y="9491"/>
                    <a:pt x="517483" y="5318"/>
                    <a:pt x="510210" y="2841"/>
                  </a:cubicBezTo>
                  <a:cubicBezTo>
                    <a:pt x="505574" y="968"/>
                    <a:pt x="500618" y="10"/>
                    <a:pt x="495617" y="19"/>
                  </a:cubicBezTo>
                  <a:cubicBezTo>
                    <a:pt x="490515" y="23"/>
                    <a:pt x="485448" y="867"/>
                    <a:pt x="480620" y="2519"/>
                  </a:cubicBezTo>
                  <a:cubicBezTo>
                    <a:pt x="473326" y="4941"/>
                    <a:pt x="466756" y="9155"/>
                    <a:pt x="461511" y="14774"/>
                  </a:cubicBezTo>
                  <a:cubicBezTo>
                    <a:pt x="460450" y="16116"/>
                    <a:pt x="459657" y="17648"/>
                    <a:pt x="459173" y="19289"/>
                  </a:cubicBezTo>
                  <a:lnTo>
                    <a:pt x="451271" y="48396"/>
                  </a:lnTo>
                  <a:lnTo>
                    <a:pt x="443209" y="19209"/>
                  </a:lnTo>
                  <a:cubicBezTo>
                    <a:pt x="442731" y="17549"/>
                    <a:pt x="441907" y="16010"/>
                    <a:pt x="440790" y="14693"/>
                  </a:cubicBezTo>
                  <a:cubicBezTo>
                    <a:pt x="435485" y="9166"/>
                    <a:pt x="428933" y="4990"/>
                    <a:pt x="421681" y="2519"/>
                  </a:cubicBezTo>
                  <a:cubicBezTo>
                    <a:pt x="416967" y="749"/>
                    <a:pt x="411959" y="-99"/>
                    <a:pt x="406926" y="19"/>
                  </a:cubicBezTo>
                  <a:cubicBezTo>
                    <a:pt x="401822" y="9"/>
                    <a:pt x="396753" y="854"/>
                    <a:pt x="391929" y="2519"/>
                  </a:cubicBezTo>
                  <a:cubicBezTo>
                    <a:pt x="384620" y="4960"/>
                    <a:pt x="378029" y="9170"/>
                    <a:pt x="372740" y="14774"/>
                  </a:cubicBezTo>
                  <a:cubicBezTo>
                    <a:pt x="371735" y="16139"/>
                    <a:pt x="370971" y="17666"/>
                    <a:pt x="370482" y="19289"/>
                  </a:cubicBezTo>
                  <a:lnTo>
                    <a:pt x="362419" y="49283"/>
                  </a:lnTo>
                  <a:lnTo>
                    <a:pt x="354357" y="19531"/>
                  </a:lnTo>
                  <a:cubicBezTo>
                    <a:pt x="353925" y="17870"/>
                    <a:pt x="353126" y="16327"/>
                    <a:pt x="352018" y="15016"/>
                  </a:cubicBezTo>
                  <a:cubicBezTo>
                    <a:pt x="346679" y="9491"/>
                    <a:pt x="340101" y="5318"/>
                    <a:pt x="332829" y="2841"/>
                  </a:cubicBezTo>
                  <a:cubicBezTo>
                    <a:pt x="328192" y="968"/>
                    <a:pt x="323237" y="10"/>
                    <a:pt x="318235" y="19"/>
                  </a:cubicBezTo>
                  <a:cubicBezTo>
                    <a:pt x="313133" y="23"/>
                    <a:pt x="308066" y="867"/>
                    <a:pt x="303238" y="2519"/>
                  </a:cubicBezTo>
                  <a:cubicBezTo>
                    <a:pt x="295944" y="4941"/>
                    <a:pt x="289374" y="9155"/>
                    <a:pt x="284130" y="14774"/>
                  </a:cubicBezTo>
                  <a:cubicBezTo>
                    <a:pt x="283068" y="16116"/>
                    <a:pt x="282275" y="17648"/>
                    <a:pt x="281791" y="19289"/>
                  </a:cubicBezTo>
                  <a:lnTo>
                    <a:pt x="273890" y="48396"/>
                  </a:lnTo>
                  <a:lnTo>
                    <a:pt x="265827" y="19209"/>
                  </a:lnTo>
                  <a:cubicBezTo>
                    <a:pt x="265350" y="17549"/>
                    <a:pt x="264526" y="16010"/>
                    <a:pt x="263408" y="14693"/>
                  </a:cubicBezTo>
                  <a:cubicBezTo>
                    <a:pt x="258104" y="9166"/>
                    <a:pt x="251551" y="4990"/>
                    <a:pt x="244299" y="2519"/>
                  </a:cubicBezTo>
                  <a:cubicBezTo>
                    <a:pt x="239587" y="749"/>
                    <a:pt x="234577" y="-99"/>
                    <a:pt x="229544" y="19"/>
                  </a:cubicBezTo>
                  <a:cubicBezTo>
                    <a:pt x="224441" y="9"/>
                    <a:pt x="219371" y="854"/>
                    <a:pt x="214548" y="2519"/>
                  </a:cubicBezTo>
                  <a:cubicBezTo>
                    <a:pt x="207239" y="4960"/>
                    <a:pt x="200647" y="9170"/>
                    <a:pt x="195358" y="14774"/>
                  </a:cubicBezTo>
                  <a:cubicBezTo>
                    <a:pt x="194353" y="16139"/>
                    <a:pt x="193590" y="17666"/>
                    <a:pt x="193100" y="19289"/>
                  </a:cubicBezTo>
                  <a:lnTo>
                    <a:pt x="185038" y="49283"/>
                  </a:lnTo>
                  <a:lnTo>
                    <a:pt x="176975" y="19531"/>
                  </a:lnTo>
                  <a:cubicBezTo>
                    <a:pt x="176543" y="17870"/>
                    <a:pt x="175744" y="16327"/>
                    <a:pt x="174637" y="15016"/>
                  </a:cubicBezTo>
                  <a:cubicBezTo>
                    <a:pt x="169297" y="9491"/>
                    <a:pt x="162720" y="5318"/>
                    <a:pt x="155447" y="2841"/>
                  </a:cubicBezTo>
                  <a:cubicBezTo>
                    <a:pt x="150810" y="968"/>
                    <a:pt x="145855" y="10"/>
                    <a:pt x="140854" y="19"/>
                  </a:cubicBezTo>
                  <a:cubicBezTo>
                    <a:pt x="135751" y="23"/>
                    <a:pt x="130685" y="867"/>
                    <a:pt x="125857" y="2519"/>
                  </a:cubicBezTo>
                  <a:cubicBezTo>
                    <a:pt x="118562" y="4941"/>
                    <a:pt x="111993" y="9155"/>
                    <a:pt x="106748" y="14774"/>
                  </a:cubicBezTo>
                  <a:cubicBezTo>
                    <a:pt x="105687" y="16116"/>
                    <a:pt x="104893" y="17648"/>
                    <a:pt x="104410" y="19289"/>
                  </a:cubicBezTo>
                  <a:lnTo>
                    <a:pt x="96508" y="48396"/>
                  </a:lnTo>
                  <a:lnTo>
                    <a:pt x="88445" y="19209"/>
                  </a:lnTo>
                  <a:cubicBezTo>
                    <a:pt x="87968" y="17549"/>
                    <a:pt x="87144" y="16010"/>
                    <a:pt x="86026" y="14693"/>
                  </a:cubicBezTo>
                  <a:cubicBezTo>
                    <a:pt x="80722" y="9166"/>
                    <a:pt x="74169" y="4990"/>
                    <a:pt x="66918" y="2519"/>
                  </a:cubicBezTo>
                  <a:cubicBezTo>
                    <a:pt x="62204" y="749"/>
                    <a:pt x="57195" y="-99"/>
                    <a:pt x="52163" y="19"/>
                  </a:cubicBezTo>
                  <a:cubicBezTo>
                    <a:pt x="47059" y="9"/>
                    <a:pt x="41991" y="854"/>
                    <a:pt x="37166" y="2519"/>
                  </a:cubicBezTo>
                  <a:cubicBezTo>
                    <a:pt x="29858" y="4960"/>
                    <a:pt x="23266" y="9170"/>
                    <a:pt x="17976" y="14774"/>
                  </a:cubicBezTo>
                  <a:cubicBezTo>
                    <a:pt x="16972" y="16139"/>
                    <a:pt x="16208" y="17666"/>
                    <a:pt x="15719" y="19289"/>
                  </a:cubicBezTo>
                  <a:lnTo>
                    <a:pt x="158" y="77906"/>
                  </a:lnTo>
                  <a:cubicBezTo>
                    <a:pt x="-714" y="82273"/>
                    <a:pt x="2119" y="86519"/>
                    <a:pt x="6486" y="87391"/>
                  </a:cubicBezTo>
                  <a:cubicBezTo>
                    <a:pt x="10479" y="88188"/>
                    <a:pt x="14439" y="85883"/>
                    <a:pt x="15719" y="82018"/>
                  </a:cubicBezTo>
                  <a:lnTo>
                    <a:pt x="27974" y="35818"/>
                  </a:lnTo>
                  <a:lnTo>
                    <a:pt x="27974" y="61135"/>
                  </a:lnTo>
                  <a:lnTo>
                    <a:pt x="14106" y="112898"/>
                  </a:lnTo>
                  <a:lnTo>
                    <a:pt x="27974" y="112898"/>
                  </a:lnTo>
                  <a:lnTo>
                    <a:pt x="27974" y="177401"/>
                  </a:lnTo>
                  <a:lnTo>
                    <a:pt x="44100" y="177401"/>
                  </a:lnTo>
                  <a:lnTo>
                    <a:pt x="44100" y="112898"/>
                  </a:lnTo>
                  <a:lnTo>
                    <a:pt x="60225" y="112898"/>
                  </a:lnTo>
                  <a:lnTo>
                    <a:pt x="60225" y="177401"/>
                  </a:lnTo>
                  <a:lnTo>
                    <a:pt x="76351" y="177401"/>
                  </a:lnTo>
                  <a:lnTo>
                    <a:pt x="76351" y="112898"/>
                  </a:lnTo>
                  <a:lnTo>
                    <a:pt x="90219" y="112898"/>
                  </a:lnTo>
                  <a:lnTo>
                    <a:pt x="76351" y="61135"/>
                  </a:lnTo>
                  <a:lnTo>
                    <a:pt x="76351" y="35254"/>
                  </a:lnTo>
                  <a:lnTo>
                    <a:pt x="88687" y="82018"/>
                  </a:lnTo>
                  <a:cubicBezTo>
                    <a:pt x="89770" y="86337"/>
                    <a:pt x="94149" y="88962"/>
                    <a:pt x="98468" y="87879"/>
                  </a:cubicBezTo>
                  <a:cubicBezTo>
                    <a:pt x="101353" y="87155"/>
                    <a:pt x="103606" y="84903"/>
                    <a:pt x="104329" y="82018"/>
                  </a:cubicBezTo>
                  <a:lnTo>
                    <a:pt x="116665" y="35254"/>
                  </a:lnTo>
                  <a:lnTo>
                    <a:pt x="116665" y="177401"/>
                  </a:lnTo>
                  <a:lnTo>
                    <a:pt x="132791" y="177401"/>
                  </a:lnTo>
                  <a:lnTo>
                    <a:pt x="132791" y="88710"/>
                  </a:lnTo>
                  <a:lnTo>
                    <a:pt x="148916" y="88710"/>
                  </a:lnTo>
                  <a:lnTo>
                    <a:pt x="148916" y="177401"/>
                  </a:lnTo>
                  <a:lnTo>
                    <a:pt x="165042" y="177401"/>
                  </a:lnTo>
                  <a:lnTo>
                    <a:pt x="165042" y="35737"/>
                  </a:lnTo>
                  <a:lnTo>
                    <a:pt x="177297" y="82018"/>
                  </a:lnTo>
                  <a:cubicBezTo>
                    <a:pt x="177297" y="86471"/>
                    <a:pt x="180907" y="90081"/>
                    <a:pt x="185360" y="90081"/>
                  </a:cubicBezTo>
                  <a:cubicBezTo>
                    <a:pt x="189813" y="90081"/>
                    <a:pt x="193423" y="86471"/>
                    <a:pt x="193423" y="82018"/>
                  </a:cubicBezTo>
                  <a:lnTo>
                    <a:pt x="205356" y="35737"/>
                  </a:lnTo>
                  <a:lnTo>
                    <a:pt x="205356" y="61135"/>
                  </a:lnTo>
                  <a:lnTo>
                    <a:pt x="191488" y="112898"/>
                  </a:lnTo>
                  <a:lnTo>
                    <a:pt x="205356" y="112898"/>
                  </a:lnTo>
                  <a:lnTo>
                    <a:pt x="205356" y="177401"/>
                  </a:lnTo>
                  <a:lnTo>
                    <a:pt x="221482" y="177401"/>
                  </a:lnTo>
                  <a:lnTo>
                    <a:pt x="221482" y="112898"/>
                  </a:lnTo>
                  <a:lnTo>
                    <a:pt x="237607" y="112898"/>
                  </a:lnTo>
                  <a:lnTo>
                    <a:pt x="237607" y="177401"/>
                  </a:lnTo>
                  <a:lnTo>
                    <a:pt x="253733" y="177401"/>
                  </a:lnTo>
                  <a:lnTo>
                    <a:pt x="253733" y="112898"/>
                  </a:lnTo>
                  <a:lnTo>
                    <a:pt x="267601" y="112898"/>
                  </a:lnTo>
                  <a:lnTo>
                    <a:pt x="253733" y="61135"/>
                  </a:lnTo>
                  <a:lnTo>
                    <a:pt x="253733" y="35254"/>
                  </a:lnTo>
                  <a:lnTo>
                    <a:pt x="266069" y="82018"/>
                  </a:lnTo>
                  <a:cubicBezTo>
                    <a:pt x="267152" y="86337"/>
                    <a:pt x="271531" y="88962"/>
                    <a:pt x="275850" y="87879"/>
                  </a:cubicBezTo>
                  <a:cubicBezTo>
                    <a:pt x="278735" y="87155"/>
                    <a:pt x="280987" y="84903"/>
                    <a:pt x="281711" y="82018"/>
                  </a:cubicBezTo>
                  <a:lnTo>
                    <a:pt x="294047" y="35254"/>
                  </a:lnTo>
                  <a:lnTo>
                    <a:pt x="294047" y="177401"/>
                  </a:lnTo>
                  <a:lnTo>
                    <a:pt x="310172" y="177401"/>
                  </a:lnTo>
                  <a:lnTo>
                    <a:pt x="310172" y="88710"/>
                  </a:lnTo>
                  <a:lnTo>
                    <a:pt x="326298" y="88710"/>
                  </a:lnTo>
                  <a:lnTo>
                    <a:pt x="326298" y="177401"/>
                  </a:lnTo>
                  <a:lnTo>
                    <a:pt x="342424" y="177401"/>
                  </a:lnTo>
                  <a:lnTo>
                    <a:pt x="342424" y="35737"/>
                  </a:lnTo>
                  <a:lnTo>
                    <a:pt x="354679" y="82018"/>
                  </a:lnTo>
                  <a:cubicBezTo>
                    <a:pt x="354679" y="86471"/>
                    <a:pt x="358289" y="90081"/>
                    <a:pt x="362742" y="90081"/>
                  </a:cubicBezTo>
                  <a:cubicBezTo>
                    <a:pt x="367195" y="90081"/>
                    <a:pt x="370805" y="86471"/>
                    <a:pt x="370805" y="82018"/>
                  </a:cubicBezTo>
                  <a:lnTo>
                    <a:pt x="382738" y="35737"/>
                  </a:lnTo>
                  <a:lnTo>
                    <a:pt x="382738" y="61135"/>
                  </a:lnTo>
                  <a:lnTo>
                    <a:pt x="368870" y="112898"/>
                  </a:lnTo>
                  <a:lnTo>
                    <a:pt x="382738" y="112898"/>
                  </a:lnTo>
                  <a:lnTo>
                    <a:pt x="382738" y="177401"/>
                  </a:lnTo>
                  <a:lnTo>
                    <a:pt x="398863" y="177401"/>
                  </a:lnTo>
                  <a:lnTo>
                    <a:pt x="398863" y="112898"/>
                  </a:lnTo>
                  <a:lnTo>
                    <a:pt x="414989" y="112898"/>
                  </a:lnTo>
                  <a:lnTo>
                    <a:pt x="414989" y="177401"/>
                  </a:lnTo>
                  <a:lnTo>
                    <a:pt x="431114" y="177401"/>
                  </a:lnTo>
                  <a:lnTo>
                    <a:pt x="431114" y="112898"/>
                  </a:lnTo>
                  <a:lnTo>
                    <a:pt x="444982" y="112898"/>
                  </a:lnTo>
                  <a:lnTo>
                    <a:pt x="431114" y="61135"/>
                  </a:lnTo>
                  <a:lnTo>
                    <a:pt x="431114" y="35254"/>
                  </a:lnTo>
                  <a:lnTo>
                    <a:pt x="443450" y="82018"/>
                  </a:lnTo>
                  <a:cubicBezTo>
                    <a:pt x="444533" y="86337"/>
                    <a:pt x="448912" y="88962"/>
                    <a:pt x="453231" y="87879"/>
                  </a:cubicBezTo>
                  <a:cubicBezTo>
                    <a:pt x="456116" y="87155"/>
                    <a:pt x="458369" y="84903"/>
                    <a:pt x="459092" y="82018"/>
                  </a:cubicBezTo>
                  <a:lnTo>
                    <a:pt x="471428" y="35254"/>
                  </a:lnTo>
                  <a:lnTo>
                    <a:pt x="471428" y="177401"/>
                  </a:lnTo>
                  <a:lnTo>
                    <a:pt x="487554" y="177401"/>
                  </a:lnTo>
                  <a:lnTo>
                    <a:pt x="487554" y="88710"/>
                  </a:lnTo>
                  <a:lnTo>
                    <a:pt x="503680" y="88710"/>
                  </a:lnTo>
                  <a:lnTo>
                    <a:pt x="503680" y="177401"/>
                  </a:lnTo>
                  <a:lnTo>
                    <a:pt x="519805" y="177401"/>
                  </a:lnTo>
                  <a:lnTo>
                    <a:pt x="519805" y="35737"/>
                  </a:lnTo>
                  <a:lnTo>
                    <a:pt x="532061" y="82018"/>
                  </a:lnTo>
                  <a:cubicBezTo>
                    <a:pt x="532061" y="86471"/>
                    <a:pt x="535670" y="90081"/>
                    <a:pt x="540123" y="90081"/>
                  </a:cubicBezTo>
                  <a:cubicBezTo>
                    <a:pt x="544577" y="90081"/>
                    <a:pt x="548186" y="86471"/>
                    <a:pt x="548186" y="82018"/>
                  </a:cubicBezTo>
                  <a:lnTo>
                    <a:pt x="560119" y="35737"/>
                  </a:lnTo>
                  <a:lnTo>
                    <a:pt x="560119" y="61135"/>
                  </a:lnTo>
                  <a:lnTo>
                    <a:pt x="546251" y="112898"/>
                  </a:lnTo>
                  <a:lnTo>
                    <a:pt x="560119" y="112898"/>
                  </a:lnTo>
                  <a:lnTo>
                    <a:pt x="560119" y="177401"/>
                  </a:lnTo>
                  <a:lnTo>
                    <a:pt x="576245" y="177401"/>
                  </a:lnTo>
                  <a:lnTo>
                    <a:pt x="576245" y="112898"/>
                  </a:lnTo>
                  <a:lnTo>
                    <a:pt x="592370" y="112898"/>
                  </a:lnTo>
                  <a:lnTo>
                    <a:pt x="592370" y="177401"/>
                  </a:lnTo>
                  <a:lnTo>
                    <a:pt x="608496" y="177401"/>
                  </a:lnTo>
                  <a:lnTo>
                    <a:pt x="608496" y="112898"/>
                  </a:lnTo>
                  <a:lnTo>
                    <a:pt x="622364" y="112898"/>
                  </a:lnTo>
                  <a:lnTo>
                    <a:pt x="608496" y="61135"/>
                  </a:lnTo>
                  <a:lnTo>
                    <a:pt x="608496" y="35254"/>
                  </a:lnTo>
                  <a:lnTo>
                    <a:pt x="620832" y="82018"/>
                  </a:lnTo>
                  <a:cubicBezTo>
                    <a:pt x="621805" y="85640"/>
                    <a:pt x="625147" y="88113"/>
                    <a:pt x="628895" y="87984"/>
                  </a:cubicBezTo>
                  <a:cubicBezTo>
                    <a:pt x="633346" y="87859"/>
                    <a:pt x="636853" y="84149"/>
                    <a:pt x="636728" y="79697"/>
                  </a:cubicBezTo>
                  <a:cubicBezTo>
                    <a:pt x="636710" y="79093"/>
                    <a:pt x="636626" y="78492"/>
                    <a:pt x="636474" y="77906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0" name="Forma libre: forma 1179">
              <a:extLst>
                <a:ext uri="{FF2B5EF4-FFF2-40B4-BE49-F238E27FC236}">
                  <a16:creationId xmlns:a16="http://schemas.microsoft.com/office/drawing/2014/main" id="{83602D12-959F-1754-5E3B-E13EB4C05414}"/>
                </a:ext>
              </a:extLst>
            </p:cNvPr>
            <p:cNvSpPr/>
            <p:nvPr/>
          </p:nvSpPr>
          <p:spPr>
            <a:xfrm>
              <a:off x="2255085" y="5661097"/>
              <a:ext cx="40314" cy="40314"/>
            </a:xfrm>
            <a:custGeom>
              <a:avLst/>
              <a:gdLst>
                <a:gd name="connsiteX0" fmla="*/ 20157 w 40314"/>
                <a:gd name="connsiteY0" fmla="*/ 40314 h 40314"/>
                <a:gd name="connsiteX1" fmla="*/ 40314 w 40314"/>
                <a:gd name="connsiteY1" fmla="*/ 20157 h 40314"/>
                <a:gd name="connsiteX2" fmla="*/ 20157 w 40314"/>
                <a:gd name="connsiteY2" fmla="*/ 0 h 40314"/>
                <a:gd name="connsiteX3" fmla="*/ 0 w 40314"/>
                <a:gd name="connsiteY3" fmla="*/ 20157 h 40314"/>
                <a:gd name="connsiteX4" fmla="*/ 20157 w 40314"/>
                <a:gd name="connsiteY4" fmla="*/ 40314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20157" y="40314"/>
                  </a:moveTo>
                  <a:cubicBezTo>
                    <a:pt x="31289" y="40314"/>
                    <a:pt x="40314" y="31289"/>
                    <a:pt x="40314" y="20157"/>
                  </a:cubicBezTo>
                  <a:cubicBezTo>
                    <a:pt x="40314" y="9025"/>
                    <a:pt x="31289" y="0"/>
                    <a:pt x="20157" y="0"/>
                  </a:cubicBezTo>
                  <a:cubicBezTo>
                    <a:pt x="9025" y="0"/>
                    <a:pt x="0" y="9025"/>
                    <a:pt x="0" y="20157"/>
                  </a:cubicBezTo>
                  <a:cubicBezTo>
                    <a:pt x="0" y="31289"/>
                    <a:pt x="9025" y="40314"/>
                    <a:pt x="20157" y="4031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1" name="Forma libre: forma 1180">
              <a:extLst>
                <a:ext uri="{FF2B5EF4-FFF2-40B4-BE49-F238E27FC236}">
                  <a16:creationId xmlns:a16="http://schemas.microsoft.com/office/drawing/2014/main" id="{18E3C627-8C52-A813-872B-8DEE794D1C5C}"/>
                </a:ext>
              </a:extLst>
            </p:cNvPr>
            <p:cNvSpPr/>
            <p:nvPr/>
          </p:nvSpPr>
          <p:spPr>
            <a:xfrm>
              <a:off x="2077704" y="5661097"/>
              <a:ext cx="40314" cy="40314"/>
            </a:xfrm>
            <a:custGeom>
              <a:avLst/>
              <a:gdLst>
                <a:gd name="connsiteX0" fmla="*/ 20157 w 40314"/>
                <a:gd name="connsiteY0" fmla="*/ 40314 h 40314"/>
                <a:gd name="connsiteX1" fmla="*/ 40314 w 40314"/>
                <a:gd name="connsiteY1" fmla="*/ 20157 h 40314"/>
                <a:gd name="connsiteX2" fmla="*/ 20157 w 40314"/>
                <a:gd name="connsiteY2" fmla="*/ 0 h 40314"/>
                <a:gd name="connsiteX3" fmla="*/ 0 w 40314"/>
                <a:gd name="connsiteY3" fmla="*/ 20157 h 40314"/>
                <a:gd name="connsiteX4" fmla="*/ 20157 w 40314"/>
                <a:gd name="connsiteY4" fmla="*/ 40314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20157" y="40314"/>
                  </a:moveTo>
                  <a:cubicBezTo>
                    <a:pt x="31289" y="40314"/>
                    <a:pt x="40314" y="31289"/>
                    <a:pt x="40314" y="20157"/>
                  </a:cubicBezTo>
                  <a:cubicBezTo>
                    <a:pt x="40314" y="9025"/>
                    <a:pt x="31289" y="0"/>
                    <a:pt x="20157" y="0"/>
                  </a:cubicBezTo>
                  <a:cubicBezTo>
                    <a:pt x="9025" y="0"/>
                    <a:pt x="0" y="9025"/>
                    <a:pt x="0" y="20157"/>
                  </a:cubicBezTo>
                  <a:cubicBezTo>
                    <a:pt x="0" y="31289"/>
                    <a:pt x="9025" y="40314"/>
                    <a:pt x="20157" y="4031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orma libre: forma 1181">
              <a:extLst>
                <a:ext uri="{FF2B5EF4-FFF2-40B4-BE49-F238E27FC236}">
                  <a16:creationId xmlns:a16="http://schemas.microsoft.com/office/drawing/2014/main" id="{48BCDB75-E905-08D9-BF7E-CB1784B20F58}"/>
                </a:ext>
              </a:extLst>
            </p:cNvPr>
            <p:cNvSpPr/>
            <p:nvPr/>
          </p:nvSpPr>
          <p:spPr>
            <a:xfrm>
              <a:off x="2166395" y="5661097"/>
              <a:ext cx="40314" cy="40314"/>
            </a:xfrm>
            <a:custGeom>
              <a:avLst/>
              <a:gdLst>
                <a:gd name="connsiteX0" fmla="*/ 20157 w 40314"/>
                <a:gd name="connsiteY0" fmla="*/ 40314 h 40314"/>
                <a:gd name="connsiteX1" fmla="*/ 40314 w 40314"/>
                <a:gd name="connsiteY1" fmla="*/ 20157 h 40314"/>
                <a:gd name="connsiteX2" fmla="*/ 20157 w 40314"/>
                <a:gd name="connsiteY2" fmla="*/ 0 h 40314"/>
                <a:gd name="connsiteX3" fmla="*/ 0 w 40314"/>
                <a:gd name="connsiteY3" fmla="*/ 20157 h 40314"/>
                <a:gd name="connsiteX4" fmla="*/ 20157 w 40314"/>
                <a:gd name="connsiteY4" fmla="*/ 40314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20157" y="40314"/>
                  </a:moveTo>
                  <a:cubicBezTo>
                    <a:pt x="31289" y="40314"/>
                    <a:pt x="40314" y="31289"/>
                    <a:pt x="40314" y="20157"/>
                  </a:cubicBezTo>
                  <a:cubicBezTo>
                    <a:pt x="40314" y="9025"/>
                    <a:pt x="31289" y="0"/>
                    <a:pt x="20157" y="0"/>
                  </a:cubicBezTo>
                  <a:cubicBezTo>
                    <a:pt x="9025" y="0"/>
                    <a:pt x="0" y="9025"/>
                    <a:pt x="0" y="20157"/>
                  </a:cubicBezTo>
                  <a:cubicBezTo>
                    <a:pt x="0" y="31289"/>
                    <a:pt x="9025" y="40314"/>
                    <a:pt x="20157" y="4031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orma libre: forma 1182">
              <a:extLst>
                <a:ext uri="{FF2B5EF4-FFF2-40B4-BE49-F238E27FC236}">
                  <a16:creationId xmlns:a16="http://schemas.microsoft.com/office/drawing/2014/main" id="{C82BF83B-518D-77BC-8C5B-3E9435C00BEF}"/>
                </a:ext>
              </a:extLst>
            </p:cNvPr>
            <p:cNvSpPr/>
            <p:nvPr/>
          </p:nvSpPr>
          <p:spPr>
            <a:xfrm>
              <a:off x="1900322" y="5661097"/>
              <a:ext cx="40314" cy="40314"/>
            </a:xfrm>
            <a:custGeom>
              <a:avLst/>
              <a:gdLst>
                <a:gd name="connsiteX0" fmla="*/ 20157 w 40314"/>
                <a:gd name="connsiteY0" fmla="*/ 40314 h 40314"/>
                <a:gd name="connsiteX1" fmla="*/ 40314 w 40314"/>
                <a:gd name="connsiteY1" fmla="*/ 20157 h 40314"/>
                <a:gd name="connsiteX2" fmla="*/ 20157 w 40314"/>
                <a:gd name="connsiteY2" fmla="*/ 0 h 40314"/>
                <a:gd name="connsiteX3" fmla="*/ 0 w 40314"/>
                <a:gd name="connsiteY3" fmla="*/ 20157 h 40314"/>
                <a:gd name="connsiteX4" fmla="*/ 20157 w 40314"/>
                <a:gd name="connsiteY4" fmla="*/ 40314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20157" y="40314"/>
                  </a:moveTo>
                  <a:cubicBezTo>
                    <a:pt x="31289" y="40314"/>
                    <a:pt x="40314" y="31289"/>
                    <a:pt x="40314" y="20157"/>
                  </a:cubicBezTo>
                  <a:cubicBezTo>
                    <a:pt x="40314" y="9025"/>
                    <a:pt x="31289" y="0"/>
                    <a:pt x="20157" y="0"/>
                  </a:cubicBezTo>
                  <a:cubicBezTo>
                    <a:pt x="9025" y="0"/>
                    <a:pt x="0" y="9025"/>
                    <a:pt x="0" y="20157"/>
                  </a:cubicBezTo>
                  <a:cubicBezTo>
                    <a:pt x="0" y="31289"/>
                    <a:pt x="9025" y="40314"/>
                    <a:pt x="20157" y="4031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orma libre: forma 1183">
              <a:extLst>
                <a:ext uri="{FF2B5EF4-FFF2-40B4-BE49-F238E27FC236}">
                  <a16:creationId xmlns:a16="http://schemas.microsoft.com/office/drawing/2014/main" id="{FD91CF07-6760-471B-DAED-16280ED129C8}"/>
                </a:ext>
              </a:extLst>
            </p:cNvPr>
            <p:cNvSpPr/>
            <p:nvPr/>
          </p:nvSpPr>
          <p:spPr>
            <a:xfrm>
              <a:off x="1989013" y="5661097"/>
              <a:ext cx="40314" cy="40314"/>
            </a:xfrm>
            <a:custGeom>
              <a:avLst/>
              <a:gdLst>
                <a:gd name="connsiteX0" fmla="*/ 20157 w 40314"/>
                <a:gd name="connsiteY0" fmla="*/ 40314 h 40314"/>
                <a:gd name="connsiteX1" fmla="*/ 40314 w 40314"/>
                <a:gd name="connsiteY1" fmla="*/ 20157 h 40314"/>
                <a:gd name="connsiteX2" fmla="*/ 20157 w 40314"/>
                <a:gd name="connsiteY2" fmla="*/ 0 h 40314"/>
                <a:gd name="connsiteX3" fmla="*/ 0 w 40314"/>
                <a:gd name="connsiteY3" fmla="*/ 20157 h 40314"/>
                <a:gd name="connsiteX4" fmla="*/ 20157 w 40314"/>
                <a:gd name="connsiteY4" fmla="*/ 40314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4" h="40314">
                  <a:moveTo>
                    <a:pt x="20157" y="40314"/>
                  </a:moveTo>
                  <a:cubicBezTo>
                    <a:pt x="31289" y="40314"/>
                    <a:pt x="40314" y="31289"/>
                    <a:pt x="40314" y="20157"/>
                  </a:cubicBezTo>
                  <a:cubicBezTo>
                    <a:pt x="40314" y="9025"/>
                    <a:pt x="31289" y="0"/>
                    <a:pt x="20157" y="0"/>
                  </a:cubicBezTo>
                  <a:cubicBezTo>
                    <a:pt x="9025" y="0"/>
                    <a:pt x="0" y="9025"/>
                    <a:pt x="0" y="20157"/>
                  </a:cubicBezTo>
                  <a:cubicBezTo>
                    <a:pt x="0" y="31289"/>
                    <a:pt x="9025" y="40314"/>
                    <a:pt x="20157" y="4031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5" name="Forma libre: forma 1184">
              <a:extLst>
                <a:ext uri="{FF2B5EF4-FFF2-40B4-BE49-F238E27FC236}">
                  <a16:creationId xmlns:a16="http://schemas.microsoft.com/office/drawing/2014/main" id="{D1E2F306-5F63-FCE4-A0E8-C4876DA3400A}"/>
                </a:ext>
              </a:extLst>
            </p:cNvPr>
            <p:cNvSpPr/>
            <p:nvPr/>
          </p:nvSpPr>
          <p:spPr>
            <a:xfrm>
              <a:off x="1868128" y="5709456"/>
              <a:ext cx="459472" cy="177399"/>
            </a:xfrm>
            <a:custGeom>
              <a:avLst/>
              <a:gdLst>
                <a:gd name="connsiteX0" fmla="*/ 459120 w 459472"/>
                <a:gd name="connsiteY0" fmla="*/ 77904 h 177399"/>
                <a:gd name="connsiteX1" fmla="*/ 443558 w 459472"/>
                <a:gd name="connsiteY1" fmla="*/ 19207 h 177399"/>
                <a:gd name="connsiteX2" fmla="*/ 441220 w 459472"/>
                <a:gd name="connsiteY2" fmla="*/ 14692 h 177399"/>
                <a:gd name="connsiteX3" fmla="*/ 422031 w 459472"/>
                <a:gd name="connsiteY3" fmla="*/ 2517 h 177399"/>
                <a:gd name="connsiteX4" fmla="*/ 407115 w 459472"/>
                <a:gd name="connsiteY4" fmla="*/ 18 h 177399"/>
                <a:gd name="connsiteX5" fmla="*/ 392118 w 459472"/>
                <a:gd name="connsiteY5" fmla="*/ 2517 h 177399"/>
                <a:gd name="connsiteX6" fmla="*/ 373009 w 459472"/>
                <a:gd name="connsiteY6" fmla="*/ 14773 h 177399"/>
                <a:gd name="connsiteX7" fmla="*/ 370671 w 459472"/>
                <a:gd name="connsiteY7" fmla="*/ 19288 h 177399"/>
                <a:gd name="connsiteX8" fmla="*/ 362769 w 459472"/>
                <a:gd name="connsiteY8" fmla="*/ 48395 h 177399"/>
                <a:gd name="connsiteX9" fmla="*/ 354706 w 459472"/>
                <a:gd name="connsiteY9" fmla="*/ 19207 h 177399"/>
                <a:gd name="connsiteX10" fmla="*/ 352288 w 459472"/>
                <a:gd name="connsiteY10" fmla="*/ 14692 h 177399"/>
                <a:gd name="connsiteX11" fmla="*/ 333179 w 459472"/>
                <a:gd name="connsiteY11" fmla="*/ 2517 h 177399"/>
                <a:gd name="connsiteX12" fmla="*/ 318424 w 459472"/>
                <a:gd name="connsiteY12" fmla="*/ 18 h 177399"/>
                <a:gd name="connsiteX13" fmla="*/ 303427 w 459472"/>
                <a:gd name="connsiteY13" fmla="*/ 2517 h 177399"/>
                <a:gd name="connsiteX14" fmla="*/ 284238 w 459472"/>
                <a:gd name="connsiteY14" fmla="*/ 14773 h 177399"/>
                <a:gd name="connsiteX15" fmla="*/ 281980 w 459472"/>
                <a:gd name="connsiteY15" fmla="*/ 19288 h 177399"/>
                <a:gd name="connsiteX16" fmla="*/ 273917 w 459472"/>
                <a:gd name="connsiteY16" fmla="*/ 49281 h 177399"/>
                <a:gd name="connsiteX17" fmla="*/ 265854 w 459472"/>
                <a:gd name="connsiteY17" fmla="*/ 19530 h 177399"/>
                <a:gd name="connsiteX18" fmla="*/ 263516 w 459472"/>
                <a:gd name="connsiteY18" fmla="*/ 15015 h 177399"/>
                <a:gd name="connsiteX19" fmla="*/ 244327 w 459472"/>
                <a:gd name="connsiteY19" fmla="*/ 2840 h 177399"/>
                <a:gd name="connsiteX20" fmla="*/ 229733 w 459472"/>
                <a:gd name="connsiteY20" fmla="*/ 18 h 177399"/>
                <a:gd name="connsiteX21" fmla="*/ 214736 w 459472"/>
                <a:gd name="connsiteY21" fmla="*/ 2517 h 177399"/>
                <a:gd name="connsiteX22" fmla="*/ 195627 w 459472"/>
                <a:gd name="connsiteY22" fmla="*/ 14773 h 177399"/>
                <a:gd name="connsiteX23" fmla="*/ 193289 w 459472"/>
                <a:gd name="connsiteY23" fmla="*/ 19288 h 177399"/>
                <a:gd name="connsiteX24" fmla="*/ 185388 w 459472"/>
                <a:gd name="connsiteY24" fmla="*/ 48395 h 177399"/>
                <a:gd name="connsiteX25" fmla="*/ 177325 w 459472"/>
                <a:gd name="connsiteY25" fmla="*/ 19207 h 177399"/>
                <a:gd name="connsiteX26" fmla="*/ 174906 w 459472"/>
                <a:gd name="connsiteY26" fmla="*/ 14692 h 177399"/>
                <a:gd name="connsiteX27" fmla="*/ 155797 w 459472"/>
                <a:gd name="connsiteY27" fmla="*/ 2517 h 177399"/>
                <a:gd name="connsiteX28" fmla="*/ 141042 w 459472"/>
                <a:gd name="connsiteY28" fmla="*/ 18 h 177399"/>
                <a:gd name="connsiteX29" fmla="*/ 126045 w 459472"/>
                <a:gd name="connsiteY29" fmla="*/ 2517 h 177399"/>
                <a:gd name="connsiteX30" fmla="*/ 106856 w 459472"/>
                <a:gd name="connsiteY30" fmla="*/ 14773 h 177399"/>
                <a:gd name="connsiteX31" fmla="*/ 104598 w 459472"/>
                <a:gd name="connsiteY31" fmla="*/ 19288 h 177399"/>
                <a:gd name="connsiteX32" fmla="*/ 96535 w 459472"/>
                <a:gd name="connsiteY32" fmla="*/ 49281 h 177399"/>
                <a:gd name="connsiteX33" fmla="*/ 88473 w 459472"/>
                <a:gd name="connsiteY33" fmla="*/ 19530 h 177399"/>
                <a:gd name="connsiteX34" fmla="*/ 86134 w 459472"/>
                <a:gd name="connsiteY34" fmla="*/ 15015 h 177399"/>
                <a:gd name="connsiteX35" fmla="*/ 66945 w 459472"/>
                <a:gd name="connsiteY35" fmla="*/ 2840 h 177399"/>
                <a:gd name="connsiteX36" fmla="*/ 52351 w 459472"/>
                <a:gd name="connsiteY36" fmla="*/ 18 h 177399"/>
                <a:gd name="connsiteX37" fmla="*/ 37354 w 459472"/>
                <a:gd name="connsiteY37" fmla="*/ 2517 h 177399"/>
                <a:gd name="connsiteX38" fmla="*/ 18246 w 459472"/>
                <a:gd name="connsiteY38" fmla="*/ 14773 h 177399"/>
                <a:gd name="connsiteX39" fmla="*/ 15907 w 459472"/>
                <a:gd name="connsiteY39" fmla="*/ 19288 h 177399"/>
                <a:gd name="connsiteX40" fmla="*/ 266 w 459472"/>
                <a:gd name="connsiteY40" fmla="*/ 78227 h 177399"/>
                <a:gd name="connsiteX41" fmla="*/ 5990 w 459472"/>
                <a:gd name="connsiteY41" fmla="*/ 88064 h 177399"/>
                <a:gd name="connsiteX42" fmla="*/ 8087 w 459472"/>
                <a:gd name="connsiteY42" fmla="*/ 88064 h 177399"/>
                <a:gd name="connsiteX43" fmla="*/ 16149 w 459472"/>
                <a:gd name="connsiteY43" fmla="*/ 82097 h 177399"/>
                <a:gd name="connsiteX44" fmla="*/ 28163 w 459472"/>
                <a:gd name="connsiteY44" fmla="*/ 35252 h 177399"/>
                <a:gd name="connsiteX45" fmla="*/ 28163 w 459472"/>
                <a:gd name="connsiteY45" fmla="*/ 177399 h 177399"/>
                <a:gd name="connsiteX46" fmla="*/ 44289 w 459472"/>
                <a:gd name="connsiteY46" fmla="*/ 177399 h 177399"/>
                <a:gd name="connsiteX47" fmla="*/ 44289 w 459472"/>
                <a:gd name="connsiteY47" fmla="*/ 88709 h 177399"/>
                <a:gd name="connsiteX48" fmla="*/ 60414 w 459472"/>
                <a:gd name="connsiteY48" fmla="*/ 88709 h 177399"/>
                <a:gd name="connsiteX49" fmla="*/ 60414 w 459472"/>
                <a:gd name="connsiteY49" fmla="*/ 177399 h 177399"/>
                <a:gd name="connsiteX50" fmla="*/ 76540 w 459472"/>
                <a:gd name="connsiteY50" fmla="*/ 177399 h 177399"/>
                <a:gd name="connsiteX51" fmla="*/ 76540 w 459472"/>
                <a:gd name="connsiteY51" fmla="*/ 35736 h 177399"/>
                <a:gd name="connsiteX52" fmla="*/ 88795 w 459472"/>
                <a:gd name="connsiteY52" fmla="*/ 82016 h 177399"/>
                <a:gd name="connsiteX53" fmla="*/ 96858 w 459472"/>
                <a:gd name="connsiteY53" fmla="*/ 90079 h 177399"/>
                <a:gd name="connsiteX54" fmla="*/ 104921 w 459472"/>
                <a:gd name="connsiteY54" fmla="*/ 82016 h 177399"/>
                <a:gd name="connsiteX55" fmla="*/ 116854 w 459472"/>
                <a:gd name="connsiteY55" fmla="*/ 35736 h 177399"/>
                <a:gd name="connsiteX56" fmla="*/ 116854 w 459472"/>
                <a:gd name="connsiteY56" fmla="*/ 61134 h 177399"/>
                <a:gd name="connsiteX57" fmla="*/ 102986 w 459472"/>
                <a:gd name="connsiteY57" fmla="*/ 112897 h 177399"/>
                <a:gd name="connsiteX58" fmla="*/ 116854 w 459472"/>
                <a:gd name="connsiteY58" fmla="*/ 112897 h 177399"/>
                <a:gd name="connsiteX59" fmla="*/ 116854 w 459472"/>
                <a:gd name="connsiteY59" fmla="*/ 177399 h 177399"/>
                <a:gd name="connsiteX60" fmla="*/ 132979 w 459472"/>
                <a:gd name="connsiteY60" fmla="*/ 177399 h 177399"/>
                <a:gd name="connsiteX61" fmla="*/ 132979 w 459472"/>
                <a:gd name="connsiteY61" fmla="*/ 112897 h 177399"/>
                <a:gd name="connsiteX62" fmla="*/ 149105 w 459472"/>
                <a:gd name="connsiteY62" fmla="*/ 112897 h 177399"/>
                <a:gd name="connsiteX63" fmla="*/ 149105 w 459472"/>
                <a:gd name="connsiteY63" fmla="*/ 177399 h 177399"/>
                <a:gd name="connsiteX64" fmla="*/ 165231 w 459472"/>
                <a:gd name="connsiteY64" fmla="*/ 177399 h 177399"/>
                <a:gd name="connsiteX65" fmla="*/ 165231 w 459472"/>
                <a:gd name="connsiteY65" fmla="*/ 112897 h 177399"/>
                <a:gd name="connsiteX66" fmla="*/ 179099 w 459472"/>
                <a:gd name="connsiteY66" fmla="*/ 112897 h 177399"/>
                <a:gd name="connsiteX67" fmla="*/ 165231 w 459472"/>
                <a:gd name="connsiteY67" fmla="*/ 61134 h 177399"/>
                <a:gd name="connsiteX68" fmla="*/ 165231 w 459472"/>
                <a:gd name="connsiteY68" fmla="*/ 35252 h 177399"/>
                <a:gd name="connsiteX69" fmla="*/ 177567 w 459472"/>
                <a:gd name="connsiteY69" fmla="*/ 82016 h 177399"/>
                <a:gd name="connsiteX70" fmla="*/ 187348 w 459472"/>
                <a:gd name="connsiteY70" fmla="*/ 87877 h 177399"/>
                <a:gd name="connsiteX71" fmla="*/ 193208 w 459472"/>
                <a:gd name="connsiteY71" fmla="*/ 82016 h 177399"/>
                <a:gd name="connsiteX72" fmla="*/ 205545 w 459472"/>
                <a:gd name="connsiteY72" fmla="*/ 35252 h 177399"/>
                <a:gd name="connsiteX73" fmla="*/ 205545 w 459472"/>
                <a:gd name="connsiteY73" fmla="*/ 177399 h 177399"/>
                <a:gd name="connsiteX74" fmla="*/ 221670 w 459472"/>
                <a:gd name="connsiteY74" fmla="*/ 177399 h 177399"/>
                <a:gd name="connsiteX75" fmla="*/ 221670 w 459472"/>
                <a:gd name="connsiteY75" fmla="*/ 88709 h 177399"/>
                <a:gd name="connsiteX76" fmla="*/ 237796 w 459472"/>
                <a:gd name="connsiteY76" fmla="*/ 88709 h 177399"/>
                <a:gd name="connsiteX77" fmla="*/ 237796 w 459472"/>
                <a:gd name="connsiteY77" fmla="*/ 177399 h 177399"/>
                <a:gd name="connsiteX78" fmla="*/ 253921 w 459472"/>
                <a:gd name="connsiteY78" fmla="*/ 177399 h 177399"/>
                <a:gd name="connsiteX79" fmla="*/ 253921 w 459472"/>
                <a:gd name="connsiteY79" fmla="*/ 35736 h 177399"/>
                <a:gd name="connsiteX80" fmla="*/ 266177 w 459472"/>
                <a:gd name="connsiteY80" fmla="*/ 82016 h 177399"/>
                <a:gd name="connsiteX81" fmla="*/ 274240 w 459472"/>
                <a:gd name="connsiteY81" fmla="*/ 90079 h 177399"/>
                <a:gd name="connsiteX82" fmla="*/ 282302 w 459472"/>
                <a:gd name="connsiteY82" fmla="*/ 82016 h 177399"/>
                <a:gd name="connsiteX83" fmla="*/ 294235 w 459472"/>
                <a:gd name="connsiteY83" fmla="*/ 35736 h 177399"/>
                <a:gd name="connsiteX84" fmla="*/ 294235 w 459472"/>
                <a:gd name="connsiteY84" fmla="*/ 61134 h 177399"/>
                <a:gd name="connsiteX85" fmla="*/ 280367 w 459472"/>
                <a:gd name="connsiteY85" fmla="*/ 112897 h 177399"/>
                <a:gd name="connsiteX86" fmla="*/ 294235 w 459472"/>
                <a:gd name="connsiteY86" fmla="*/ 112897 h 177399"/>
                <a:gd name="connsiteX87" fmla="*/ 294235 w 459472"/>
                <a:gd name="connsiteY87" fmla="*/ 177399 h 177399"/>
                <a:gd name="connsiteX88" fmla="*/ 310361 w 459472"/>
                <a:gd name="connsiteY88" fmla="*/ 177399 h 177399"/>
                <a:gd name="connsiteX89" fmla="*/ 310361 w 459472"/>
                <a:gd name="connsiteY89" fmla="*/ 112897 h 177399"/>
                <a:gd name="connsiteX90" fmla="*/ 326487 w 459472"/>
                <a:gd name="connsiteY90" fmla="*/ 112897 h 177399"/>
                <a:gd name="connsiteX91" fmla="*/ 326487 w 459472"/>
                <a:gd name="connsiteY91" fmla="*/ 177399 h 177399"/>
                <a:gd name="connsiteX92" fmla="*/ 342612 w 459472"/>
                <a:gd name="connsiteY92" fmla="*/ 177399 h 177399"/>
                <a:gd name="connsiteX93" fmla="*/ 342612 w 459472"/>
                <a:gd name="connsiteY93" fmla="*/ 112897 h 177399"/>
                <a:gd name="connsiteX94" fmla="*/ 356480 w 459472"/>
                <a:gd name="connsiteY94" fmla="*/ 112897 h 177399"/>
                <a:gd name="connsiteX95" fmla="*/ 342612 w 459472"/>
                <a:gd name="connsiteY95" fmla="*/ 61134 h 177399"/>
                <a:gd name="connsiteX96" fmla="*/ 342612 w 459472"/>
                <a:gd name="connsiteY96" fmla="*/ 35252 h 177399"/>
                <a:gd name="connsiteX97" fmla="*/ 354948 w 459472"/>
                <a:gd name="connsiteY97" fmla="*/ 82016 h 177399"/>
                <a:gd name="connsiteX98" fmla="*/ 364729 w 459472"/>
                <a:gd name="connsiteY98" fmla="*/ 87877 h 177399"/>
                <a:gd name="connsiteX99" fmla="*/ 370590 w 459472"/>
                <a:gd name="connsiteY99" fmla="*/ 82016 h 177399"/>
                <a:gd name="connsiteX100" fmla="*/ 382926 w 459472"/>
                <a:gd name="connsiteY100" fmla="*/ 35252 h 177399"/>
                <a:gd name="connsiteX101" fmla="*/ 382926 w 459472"/>
                <a:gd name="connsiteY101" fmla="*/ 177399 h 177399"/>
                <a:gd name="connsiteX102" fmla="*/ 399052 w 459472"/>
                <a:gd name="connsiteY102" fmla="*/ 177399 h 177399"/>
                <a:gd name="connsiteX103" fmla="*/ 399052 w 459472"/>
                <a:gd name="connsiteY103" fmla="*/ 88709 h 177399"/>
                <a:gd name="connsiteX104" fmla="*/ 415177 w 459472"/>
                <a:gd name="connsiteY104" fmla="*/ 88709 h 177399"/>
                <a:gd name="connsiteX105" fmla="*/ 415177 w 459472"/>
                <a:gd name="connsiteY105" fmla="*/ 177399 h 177399"/>
                <a:gd name="connsiteX106" fmla="*/ 431303 w 459472"/>
                <a:gd name="connsiteY106" fmla="*/ 177399 h 177399"/>
                <a:gd name="connsiteX107" fmla="*/ 431303 w 459472"/>
                <a:gd name="connsiteY107" fmla="*/ 35736 h 177399"/>
                <a:gd name="connsiteX108" fmla="*/ 443558 w 459472"/>
                <a:gd name="connsiteY108" fmla="*/ 82016 h 177399"/>
                <a:gd name="connsiteX109" fmla="*/ 451621 w 459472"/>
                <a:gd name="connsiteY109" fmla="*/ 87983 h 177399"/>
                <a:gd name="connsiteX110" fmla="*/ 453718 w 459472"/>
                <a:gd name="connsiteY110" fmla="*/ 87983 h 177399"/>
                <a:gd name="connsiteX111" fmla="*/ 459133 w 459472"/>
                <a:gd name="connsiteY111" fmla="*/ 77949 h 177399"/>
                <a:gd name="connsiteX112" fmla="*/ 459120 w 459472"/>
                <a:gd name="connsiteY112" fmla="*/ 77904 h 1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59472" h="177399">
                  <a:moveTo>
                    <a:pt x="459120" y="77904"/>
                  </a:moveTo>
                  <a:lnTo>
                    <a:pt x="443558" y="19207"/>
                  </a:lnTo>
                  <a:cubicBezTo>
                    <a:pt x="443127" y="17546"/>
                    <a:pt x="442328" y="16003"/>
                    <a:pt x="441220" y="14692"/>
                  </a:cubicBezTo>
                  <a:cubicBezTo>
                    <a:pt x="435881" y="9167"/>
                    <a:pt x="429303" y="4994"/>
                    <a:pt x="422031" y="2517"/>
                  </a:cubicBezTo>
                  <a:cubicBezTo>
                    <a:pt x="417271" y="714"/>
                    <a:pt x="412202" y="-136"/>
                    <a:pt x="407115" y="18"/>
                  </a:cubicBezTo>
                  <a:cubicBezTo>
                    <a:pt x="402013" y="22"/>
                    <a:pt x="396946" y="866"/>
                    <a:pt x="392118" y="2517"/>
                  </a:cubicBezTo>
                  <a:cubicBezTo>
                    <a:pt x="384823" y="4940"/>
                    <a:pt x="378254" y="9154"/>
                    <a:pt x="373009" y="14773"/>
                  </a:cubicBezTo>
                  <a:cubicBezTo>
                    <a:pt x="371948" y="16114"/>
                    <a:pt x="371155" y="17647"/>
                    <a:pt x="370671" y="19288"/>
                  </a:cubicBezTo>
                  <a:lnTo>
                    <a:pt x="362769" y="48395"/>
                  </a:lnTo>
                  <a:lnTo>
                    <a:pt x="354706" y="19207"/>
                  </a:lnTo>
                  <a:cubicBezTo>
                    <a:pt x="354229" y="17548"/>
                    <a:pt x="353405" y="16009"/>
                    <a:pt x="352288" y="14692"/>
                  </a:cubicBezTo>
                  <a:cubicBezTo>
                    <a:pt x="346983" y="9163"/>
                    <a:pt x="340430" y="4988"/>
                    <a:pt x="333179" y="2517"/>
                  </a:cubicBezTo>
                  <a:cubicBezTo>
                    <a:pt x="328465" y="747"/>
                    <a:pt x="323457" y="-101"/>
                    <a:pt x="318424" y="18"/>
                  </a:cubicBezTo>
                  <a:cubicBezTo>
                    <a:pt x="313320" y="8"/>
                    <a:pt x="308251" y="853"/>
                    <a:pt x="303427" y="2517"/>
                  </a:cubicBezTo>
                  <a:cubicBezTo>
                    <a:pt x="296118" y="4959"/>
                    <a:pt x="289527" y="9169"/>
                    <a:pt x="284238" y="14773"/>
                  </a:cubicBezTo>
                  <a:cubicBezTo>
                    <a:pt x="283233" y="16138"/>
                    <a:pt x="282469" y="17665"/>
                    <a:pt x="281980" y="19288"/>
                  </a:cubicBezTo>
                  <a:lnTo>
                    <a:pt x="273917" y="49281"/>
                  </a:lnTo>
                  <a:lnTo>
                    <a:pt x="265854" y="19530"/>
                  </a:lnTo>
                  <a:cubicBezTo>
                    <a:pt x="265423" y="17869"/>
                    <a:pt x="264624" y="16326"/>
                    <a:pt x="263516" y="15015"/>
                  </a:cubicBezTo>
                  <a:cubicBezTo>
                    <a:pt x="258177" y="9490"/>
                    <a:pt x="251599" y="5317"/>
                    <a:pt x="244327" y="2840"/>
                  </a:cubicBezTo>
                  <a:cubicBezTo>
                    <a:pt x="239690" y="967"/>
                    <a:pt x="234734" y="9"/>
                    <a:pt x="229733" y="18"/>
                  </a:cubicBezTo>
                  <a:cubicBezTo>
                    <a:pt x="224631" y="22"/>
                    <a:pt x="219564" y="866"/>
                    <a:pt x="214736" y="2517"/>
                  </a:cubicBezTo>
                  <a:cubicBezTo>
                    <a:pt x="207442" y="4940"/>
                    <a:pt x="200872" y="9154"/>
                    <a:pt x="195627" y="14773"/>
                  </a:cubicBezTo>
                  <a:cubicBezTo>
                    <a:pt x="194566" y="16114"/>
                    <a:pt x="193773" y="17647"/>
                    <a:pt x="193289" y="19288"/>
                  </a:cubicBezTo>
                  <a:lnTo>
                    <a:pt x="185388" y="48395"/>
                  </a:lnTo>
                  <a:lnTo>
                    <a:pt x="177325" y="19207"/>
                  </a:lnTo>
                  <a:cubicBezTo>
                    <a:pt x="176847" y="17548"/>
                    <a:pt x="176023" y="16009"/>
                    <a:pt x="174906" y="14692"/>
                  </a:cubicBezTo>
                  <a:cubicBezTo>
                    <a:pt x="169601" y="9163"/>
                    <a:pt x="163049" y="4988"/>
                    <a:pt x="155797" y="2517"/>
                  </a:cubicBezTo>
                  <a:cubicBezTo>
                    <a:pt x="151084" y="747"/>
                    <a:pt x="146075" y="-101"/>
                    <a:pt x="141042" y="18"/>
                  </a:cubicBezTo>
                  <a:cubicBezTo>
                    <a:pt x="135938" y="8"/>
                    <a:pt x="130869" y="853"/>
                    <a:pt x="126045" y="2517"/>
                  </a:cubicBezTo>
                  <a:cubicBezTo>
                    <a:pt x="118737" y="4959"/>
                    <a:pt x="112145" y="9169"/>
                    <a:pt x="106856" y="14773"/>
                  </a:cubicBezTo>
                  <a:cubicBezTo>
                    <a:pt x="105851" y="16138"/>
                    <a:pt x="105088" y="17665"/>
                    <a:pt x="104598" y="19288"/>
                  </a:cubicBezTo>
                  <a:lnTo>
                    <a:pt x="96535" y="49281"/>
                  </a:lnTo>
                  <a:lnTo>
                    <a:pt x="88473" y="19530"/>
                  </a:lnTo>
                  <a:cubicBezTo>
                    <a:pt x="88041" y="17869"/>
                    <a:pt x="87242" y="16326"/>
                    <a:pt x="86134" y="15015"/>
                  </a:cubicBezTo>
                  <a:cubicBezTo>
                    <a:pt x="80795" y="9490"/>
                    <a:pt x="74218" y="5317"/>
                    <a:pt x="66945" y="2840"/>
                  </a:cubicBezTo>
                  <a:cubicBezTo>
                    <a:pt x="62308" y="967"/>
                    <a:pt x="57353" y="9"/>
                    <a:pt x="52351" y="18"/>
                  </a:cubicBezTo>
                  <a:cubicBezTo>
                    <a:pt x="47249" y="22"/>
                    <a:pt x="42183" y="866"/>
                    <a:pt x="37354" y="2517"/>
                  </a:cubicBezTo>
                  <a:cubicBezTo>
                    <a:pt x="30060" y="4940"/>
                    <a:pt x="23491" y="9154"/>
                    <a:pt x="18246" y="14773"/>
                  </a:cubicBezTo>
                  <a:cubicBezTo>
                    <a:pt x="17185" y="16114"/>
                    <a:pt x="16391" y="17647"/>
                    <a:pt x="15907" y="19288"/>
                  </a:cubicBezTo>
                  <a:lnTo>
                    <a:pt x="266" y="78227"/>
                  </a:lnTo>
                  <a:cubicBezTo>
                    <a:pt x="-861" y="82523"/>
                    <a:pt x="1698" y="86921"/>
                    <a:pt x="5990" y="88064"/>
                  </a:cubicBezTo>
                  <a:lnTo>
                    <a:pt x="8087" y="88064"/>
                  </a:lnTo>
                  <a:cubicBezTo>
                    <a:pt x="11835" y="88192"/>
                    <a:pt x="15176" y="85719"/>
                    <a:pt x="16149" y="82097"/>
                  </a:cubicBezTo>
                  <a:lnTo>
                    <a:pt x="28163" y="35252"/>
                  </a:lnTo>
                  <a:lnTo>
                    <a:pt x="28163" y="177399"/>
                  </a:lnTo>
                  <a:lnTo>
                    <a:pt x="44289" y="177399"/>
                  </a:lnTo>
                  <a:lnTo>
                    <a:pt x="44289" y="88709"/>
                  </a:lnTo>
                  <a:lnTo>
                    <a:pt x="60414" y="88709"/>
                  </a:lnTo>
                  <a:lnTo>
                    <a:pt x="60414" y="177399"/>
                  </a:lnTo>
                  <a:lnTo>
                    <a:pt x="76540" y="177399"/>
                  </a:lnTo>
                  <a:lnTo>
                    <a:pt x="76540" y="35736"/>
                  </a:lnTo>
                  <a:lnTo>
                    <a:pt x="88795" y="82016"/>
                  </a:lnTo>
                  <a:cubicBezTo>
                    <a:pt x="88795" y="86470"/>
                    <a:pt x="92405" y="90079"/>
                    <a:pt x="96858" y="90079"/>
                  </a:cubicBezTo>
                  <a:cubicBezTo>
                    <a:pt x="101311" y="90079"/>
                    <a:pt x="104921" y="86470"/>
                    <a:pt x="104921" y="82016"/>
                  </a:cubicBezTo>
                  <a:lnTo>
                    <a:pt x="116854" y="35736"/>
                  </a:lnTo>
                  <a:lnTo>
                    <a:pt x="116854" y="61134"/>
                  </a:lnTo>
                  <a:lnTo>
                    <a:pt x="102986" y="112897"/>
                  </a:lnTo>
                  <a:lnTo>
                    <a:pt x="116854" y="112897"/>
                  </a:lnTo>
                  <a:lnTo>
                    <a:pt x="116854" y="177399"/>
                  </a:lnTo>
                  <a:lnTo>
                    <a:pt x="132979" y="177399"/>
                  </a:lnTo>
                  <a:lnTo>
                    <a:pt x="132979" y="112897"/>
                  </a:lnTo>
                  <a:lnTo>
                    <a:pt x="149105" y="112897"/>
                  </a:lnTo>
                  <a:lnTo>
                    <a:pt x="149105" y="177399"/>
                  </a:lnTo>
                  <a:lnTo>
                    <a:pt x="165231" y="177399"/>
                  </a:lnTo>
                  <a:lnTo>
                    <a:pt x="165231" y="112897"/>
                  </a:lnTo>
                  <a:lnTo>
                    <a:pt x="179099" y="112897"/>
                  </a:lnTo>
                  <a:lnTo>
                    <a:pt x="165231" y="61134"/>
                  </a:lnTo>
                  <a:lnTo>
                    <a:pt x="165231" y="35252"/>
                  </a:lnTo>
                  <a:lnTo>
                    <a:pt x="177567" y="82016"/>
                  </a:lnTo>
                  <a:cubicBezTo>
                    <a:pt x="178649" y="86336"/>
                    <a:pt x="183028" y="88960"/>
                    <a:pt x="187348" y="87877"/>
                  </a:cubicBezTo>
                  <a:cubicBezTo>
                    <a:pt x="190232" y="87154"/>
                    <a:pt x="192485" y="84901"/>
                    <a:pt x="193208" y="82016"/>
                  </a:cubicBezTo>
                  <a:lnTo>
                    <a:pt x="205545" y="35252"/>
                  </a:lnTo>
                  <a:lnTo>
                    <a:pt x="205545" y="177399"/>
                  </a:lnTo>
                  <a:lnTo>
                    <a:pt x="221670" y="177399"/>
                  </a:lnTo>
                  <a:lnTo>
                    <a:pt x="221670" y="88709"/>
                  </a:lnTo>
                  <a:lnTo>
                    <a:pt x="237796" y="88709"/>
                  </a:lnTo>
                  <a:lnTo>
                    <a:pt x="237796" y="177399"/>
                  </a:lnTo>
                  <a:lnTo>
                    <a:pt x="253921" y="177399"/>
                  </a:lnTo>
                  <a:lnTo>
                    <a:pt x="253921" y="35736"/>
                  </a:lnTo>
                  <a:lnTo>
                    <a:pt x="266177" y="82016"/>
                  </a:lnTo>
                  <a:cubicBezTo>
                    <a:pt x="266177" y="86470"/>
                    <a:pt x="269787" y="90079"/>
                    <a:pt x="274240" y="90079"/>
                  </a:cubicBezTo>
                  <a:cubicBezTo>
                    <a:pt x="278693" y="90079"/>
                    <a:pt x="282302" y="86470"/>
                    <a:pt x="282302" y="82016"/>
                  </a:cubicBezTo>
                  <a:lnTo>
                    <a:pt x="294235" y="35736"/>
                  </a:lnTo>
                  <a:lnTo>
                    <a:pt x="294235" y="61134"/>
                  </a:lnTo>
                  <a:lnTo>
                    <a:pt x="280367" y="112897"/>
                  </a:lnTo>
                  <a:lnTo>
                    <a:pt x="294235" y="112897"/>
                  </a:lnTo>
                  <a:lnTo>
                    <a:pt x="294235" y="177399"/>
                  </a:lnTo>
                  <a:lnTo>
                    <a:pt x="310361" y="177399"/>
                  </a:lnTo>
                  <a:lnTo>
                    <a:pt x="310361" y="112897"/>
                  </a:lnTo>
                  <a:lnTo>
                    <a:pt x="326487" y="112897"/>
                  </a:lnTo>
                  <a:lnTo>
                    <a:pt x="326487" y="177399"/>
                  </a:lnTo>
                  <a:lnTo>
                    <a:pt x="342612" y="177399"/>
                  </a:lnTo>
                  <a:lnTo>
                    <a:pt x="342612" y="112897"/>
                  </a:lnTo>
                  <a:lnTo>
                    <a:pt x="356480" y="112897"/>
                  </a:lnTo>
                  <a:lnTo>
                    <a:pt x="342612" y="61134"/>
                  </a:lnTo>
                  <a:lnTo>
                    <a:pt x="342612" y="35252"/>
                  </a:lnTo>
                  <a:lnTo>
                    <a:pt x="354948" y="82016"/>
                  </a:lnTo>
                  <a:cubicBezTo>
                    <a:pt x="356031" y="86336"/>
                    <a:pt x="360410" y="88960"/>
                    <a:pt x="364729" y="87877"/>
                  </a:cubicBezTo>
                  <a:cubicBezTo>
                    <a:pt x="367614" y="87154"/>
                    <a:pt x="369867" y="84901"/>
                    <a:pt x="370590" y="82016"/>
                  </a:cubicBezTo>
                  <a:lnTo>
                    <a:pt x="382926" y="35252"/>
                  </a:lnTo>
                  <a:lnTo>
                    <a:pt x="382926" y="177399"/>
                  </a:lnTo>
                  <a:lnTo>
                    <a:pt x="399052" y="177399"/>
                  </a:lnTo>
                  <a:lnTo>
                    <a:pt x="399052" y="88709"/>
                  </a:lnTo>
                  <a:lnTo>
                    <a:pt x="415177" y="88709"/>
                  </a:lnTo>
                  <a:lnTo>
                    <a:pt x="415177" y="177399"/>
                  </a:lnTo>
                  <a:lnTo>
                    <a:pt x="431303" y="177399"/>
                  </a:lnTo>
                  <a:lnTo>
                    <a:pt x="431303" y="35736"/>
                  </a:lnTo>
                  <a:lnTo>
                    <a:pt x="443558" y="82016"/>
                  </a:lnTo>
                  <a:cubicBezTo>
                    <a:pt x="444532" y="85638"/>
                    <a:pt x="447873" y="88111"/>
                    <a:pt x="451621" y="87983"/>
                  </a:cubicBezTo>
                  <a:cubicBezTo>
                    <a:pt x="452318" y="88062"/>
                    <a:pt x="453021" y="88062"/>
                    <a:pt x="453718" y="87983"/>
                  </a:cubicBezTo>
                  <a:cubicBezTo>
                    <a:pt x="457984" y="86707"/>
                    <a:pt x="460408" y="82215"/>
                    <a:pt x="459133" y="77949"/>
                  </a:cubicBezTo>
                  <a:cubicBezTo>
                    <a:pt x="459129" y="77933"/>
                    <a:pt x="459125" y="77919"/>
                    <a:pt x="459120" y="77904"/>
                  </a:cubicBezTo>
                  <a:close/>
                </a:path>
              </a:pathLst>
            </a:custGeom>
            <a:solidFill>
              <a:srgbClr val="0002E0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62" name="Gráfico 1161" descr="Balanza de la justicia con relleno sólido">
            <a:extLst>
              <a:ext uri="{FF2B5EF4-FFF2-40B4-BE49-F238E27FC236}">
                <a16:creationId xmlns:a16="http://schemas.microsoft.com/office/drawing/2014/main" id="{123EEB56-46DC-A007-4459-A432AF0AA2F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255778" y="6208240"/>
            <a:ext cx="509427" cy="509427"/>
          </a:xfrm>
          <a:prstGeom prst="rect">
            <a:avLst/>
          </a:prstGeom>
        </p:spPr>
      </p:pic>
      <p:grpSp>
        <p:nvGrpSpPr>
          <p:cNvPr id="1195" name="Grupo 1194">
            <a:extLst>
              <a:ext uri="{FF2B5EF4-FFF2-40B4-BE49-F238E27FC236}">
                <a16:creationId xmlns:a16="http://schemas.microsoft.com/office/drawing/2014/main" id="{142DB83A-D7C1-9324-8B73-8D90B65122EC}"/>
              </a:ext>
            </a:extLst>
          </p:cNvPr>
          <p:cNvGrpSpPr/>
          <p:nvPr/>
        </p:nvGrpSpPr>
        <p:grpSpPr>
          <a:xfrm rot="20102392">
            <a:off x="8286519" y="2557853"/>
            <a:ext cx="672488" cy="541537"/>
            <a:chOff x="7572171" y="2488461"/>
            <a:chExt cx="904579" cy="775355"/>
          </a:xfrm>
          <a:solidFill>
            <a:srgbClr val="FFFF83"/>
          </a:solidFill>
        </p:grpSpPr>
        <p:sp>
          <p:nvSpPr>
            <p:cNvPr id="1192" name="Forma libre: forma 1191">
              <a:extLst>
                <a:ext uri="{FF2B5EF4-FFF2-40B4-BE49-F238E27FC236}">
                  <a16:creationId xmlns:a16="http://schemas.microsoft.com/office/drawing/2014/main" id="{919E3F0A-BE45-2864-31C8-C5640AFE5745}"/>
                </a:ext>
              </a:extLst>
            </p:cNvPr>
            <p:cNvSpPr/>
            <p:nvPr/>
          </p:nvSpPr>
          <p:spPr>
            <a:xfrm rot="19798407">
              <a:off x="7750178" y="2880192"/>
              <a:ext cx="726572" cy="305488"/>
            </a:xfrm>
            <a:custGeom>
              <a:avLst/>
              <a:gdLst>
                <a:gd name="connsiteX0" fmla="*/ 838200 w 838200"/>
                <a:gd name="connsiteY0" fmla="*/ 38098 h 352422"/>
                <a:gd name="connsiteX1" fmla="*/ 800479 w 838200"/>
                <a:gd name="connsiteY1" fmla="*/ 0 h 352422"/>
                <a:gd name="connsiteX2" fmla="*/ 780402 w 838200"/>
                <a:gd name="connsiteY2" fmla="*/ 5636 h 352422"/>
                <a:gd name="connsiteX3" fmla="*/ 617525 w 838200"/>
                <a:gd name="connsiteY3" fmla="*/ 98762 h 352422"/>
                <a:gd name="connsiteX4" fmla="*/ 617325 w 838200"/>
                <a:gd name="connsiteY4" fmla="*/ 130871 h 352422"/>
                <a:gd name="connsiteX5" fmla="*/ 540506 w 838200"/>
                <a:gd name="connsiteY5" fmla="*/ 190498 h 352422"/>
                <a:gd name="connsiteX6" fmla="*/ 371475 w 838200"/>
                <a:gd name="connsiteY6" fmla="*/ 190498 h 352422"/>
                <a:gd name="connsiteX7" fmla="*/ 371475 w 838200"/>
                <a:gd name="connsiteY7" fmla="*/ 152398 h 352422"/>
                <a:gd name="connsiteX8" fmla="*/ 542925 w 838200"/>
                <a:gd name="connsiteY8" fmla="*/ 152398 h 352422"/>
                <a:gd name="connsiteX9" fmla="*/ 581025 w 838200"/>
                <a:gd name="connsiteY9" fmla="*/ 114298 h 352422"/>
                <a:gd name="connsiteX10" fmla="*/ 542925 w 838200"/>
                <a:gd name="connsiteY10" fmla="*/ 76198 h 352422"/>
                <a:gd name="connsiteX11" fmla="*/ 314325 w 838200"/>
                <a:gd name="connsiteY11" fmla="*/ 76198 h 352422"/>
                <a:gd name="connsiteX12" fmla="*/ 269357 w 838200"/>
                <a:gd name="connsiteY12" fmla="*/ 89037 h 352422"/>
                <a:gd name="connsiteX13" fmla="*/ 0 w 838200"/>
                <a:gd name="connsiteY13" fmla="*/ 219073 h 352422"/>
                <a:gd name="connsiteX14" fmla="*/ 133350 w 838200"/>
                <a:gd name="connsiteY14" fmla="*/ 352423 h 352422"/>
                <a:gd name="connsiteX15" fmla="*/ 361950 w 838200"/>
                <a:gd name="connsiteY15" fmla="*/ 266698 h 352422"/>
                <a:gd name="connsiteX16" fmla="*/ 539972 w 838200"/>
                <a:gd name="connsiteY16" fmla="*/ 266698 h 352422"/>
                <a:gd name="connsiteX17" fmla="*/ 562508 w 838200"/>
                <a:gd name="connsiteY17" fmla="*/ 259316 h 352422"/>
                <a:gd name="connsiteX18" fmla="*/ 824132 w 838200"/>
                <a:gd name="connsiteY18" fmla="*/ 67435 h 352422"/>
                <a:gd name="connsiteX19" fmla="*/ 838200 w 838200"/>
                <a:gd name="connsiteY19" fmla="*/ 38098 h 35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200" h="352422">
                  <a:moveTo>
                    <a:pt x="838200" y="38098"/>
                  </a:moveTo>
                  <a:cubicBezTo>
                    <a:pt x="838304" y="17161"/>
                    <a:pt x="821415" y="104"/>
                    <a:pt x="800479" y="0"/>
                  </a:cubicBezTo>
                  <a:cubicBezTo>
                    <a:pt x="793392" y="-35"/>
                    <a:pt x="786436" y="1918"/>
                    <a:pt x="780402" y="5636"/>
                  </a:cubicBezTo>
                  <a:lnTo>
                    <a:pt x="617525" y="98762"/>
                  </a:lnTo>
                  <a:cubicBezTo>
                    <a:pt x="619724" y="109360"/>
                    <a:pt x="619656" y="120302"/>
                    <a:pt x="617325" y="130871"/>
                  </a:cubicBezTo>
                  <a:cubicBezTo>
                    <a:pt x="608780" y="166244"/>
                    <a:pt x="576892" y="190995"/>
                    <a:pt x="540506" y="190498"/>
                  </a:cubicBezTo>
                  <a:lnTo>
                    <a:pt x="371475" y="190498"/>
                  </a:lnTo>
                  <a:lnTo>
                    <a:pt x="371475" y="152398"/>
                  </a:lnTo>
                  <a:lnTo>
                    <a:pt x="542925" y="152398"/>
                  </a:lnTo>
                  <a:cubicBezTo>
                    <a:pt x="563967" y="152398"/>
                    <a:pt x="581025" y="135339"/>
                    <a:pt x="581025" y="114298"/>
                  </a:cubicBezTo>
                  <a:cubicBezTo>
                    <a:pt x="581025" y="93256"/>
                    <a:pt x="563967" y="76198"/>
                    <a:pt x="542925" y="76198"/>
                  </a:cubicBezTo>
                  <a:lnTo>
                    <a:pt x="314325" y="76198"/>
                  </a:lnTo>
                  <a:cubicBezTo>
                    <a:pt x="298432" y="76201"/>
                    <a:pt x="282856" y="80649"/>
                    <a:pt x="269357" y="89037"/>
                  </a:cubicBezTo>
                  <a:lnTo>
                    <a:pt x="0" y="219073"/>
                  </a:lnTo>
                  <a:lnTo>
                    <a:pt x="133350" y="352423"/>
                  </a:lnTo>
                  <a:cubicBezTo>
                    <a:pt x="194967" y="290805"/>
                    <a:pt x="275034" y="266698"/>
                    <a:pt x="361950" y="266698"/>
                  </a:cubicBezTo>
                  <a:lnTo>
                    <a:pt x="539972" y="266698"/>
                  </a:lnTo>
                  <a:cubicBezTo>
                    <a:pt x="548078" y="266697"/>
                    <a:pt x="555973" y="264111"/>
                    <a:pt x="562508" y="259316"/>
                  </a:cubicBezTo>
                  <a:lnTo>
                    <a:pt x="824132" y="67435"/>
                  </a:lnTo>
                  <a:cubicBezTo>
                    <a:pt x="833002" y="60276"/>
                    <a:pt x="838171" y="49497"/>
                    <a:pt x="838200" y="38098"/>
                  </a:cubicBezTo>
                  <a:close/>
                </a:path>
              </a:pathLst>
            </a:custGeom>
            <a:grpFill/>
            <a:ln w="9525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4" name="Forma libre: forma 1193">
              <a:extLst>
                <a:ext uri="{FF2B5EF4-FFF2-40B4-BE49-F238E27FC236}">
                  <a16:creationId xmlns:a16="http://schemas.microsoft.com/office/drawing/2014/main" id="{B6EAAAA2-E40B-2586-5F22-D5991F19F2BC}"/>
                </a:ext>
              </a:extLst>
            </p:cNvPr>
            <p:cNvSpPr/>
            <p:nvPr/>
          </p:nvSpPr>
          <p:spPr>
            <a:xfrm rot="15437490" flipV="1">
              <a:off x="7332013" y="2728619"/>
              <a:ext cx="775355" cy="295039"/>
            </a:xfrm>
            <a:custGeom>
              <a:avLst/>
              <a:gdLst>
                <a:gd name="connsiteX0" fmla="*/ 838200 w 838200"/>
                <a:gd name="connsiteY0" fmla="*/ 38098 h 352422"/>
                <a:gd name="connsiteX1" fmla="*/ 800479 w 838200"/>
                <a:gd name="connsiteY1" fmla="*/ 0 h 352422"/>
                <a:gd name="connsiteX2" fmla="*/ 780402 w 838200"/>
                <a:gd name="connsiteY2" fmla="*/ 5636 h 352422"/>
                <a:gd name="connsiteX3" fmla="*/ 617525 w 838200"/>
                <a:gd name="connsiteY3" fmla="*/ 98762 h 352422"/>
                <a:gd name="connsiteX4" fmla="*/ 617325 w 838200"/>
                <a:gd name="connsiteY4" fmla="*/ 130871 h 352422"/>
                <a:gd name="connsiteX5" fmla="*/ 540506 w 838200"/>
                <a:gd name="connsiteY5" fmla="*/ 190498 h 352422"/>
                <a:gd name="connsiteX6" fmla="*/ 371475 w 838200"/>
                <a:gd name="connsiteY6" fmla="*/ 190498 h 352422"/>
                <a:gd name="connsiteX7" fmla="*/ 371475 w 838200"/>
                <a:gd name="connsiteY7" fmla="*/ 152398 h 352422"/>
                <a:gd name="connsiteX8" fmla="*/ 542925 w 838200"/>
                <a:gd name="connsiteY8" fmla="*/ 152398 h 352422"/>
                <a:gd name="connsiteX9" fmla="*/ 581025 w 838200"/>
                <a:gd name="connsiteY9" fmla="*/ 114298 h 352422"/>
                <a:gd name="connsiteX10" fmla="*/ 542925 w 838200"/>
                <a:gd name="connsiteY10" fmla="*/ 76198 h 352422"/>
                <a:gd name="connsiteX11" fmla="*/ 314325 w 838200"/>
                <a:gd name="connsiteY11" fmla="*/ 76198 h 352422"/>
                <a:gd name="connsiteX12" fmla="*/ 269357 w 838200"/>
                <a:gd name="connsiteY12" fmla="*/ 89037 h 352422"/>
                <a:gd name="connsiteX13" fmla="*/ 0 w 838200"/>
                <a:gd name="connsiteY13" fmla="*/ 219073 h 352422"/>
                <a:gd name="connsiteX14" fmla="*/ 133350 w 838200"/>
                <a:gd name="connsiteY14" fmla="*/ 352423 h 352422"/>
                <a:gd name="connsiteX15" fmla="*/ 361950 w 838200"/>
                <a:gd name="connsiteY15" fmla="*/ 266698 h 352422"/>
                <a:gd name="connsiteX16" fmla="*/ 539972 w 838200"/>
                <a:gd name="connsiteY16" fmla="*/ 266698 h 352422"/>
                <a:gd name="connsiteX17" fmla="*/ 562508 w 838200"/>
                <a:gd name="connsiteY17" fmla="*/ 259316 h 352422"/>
                <a:gd name="connsiteX18" fmla="*/ 824132 w 838200"/>
                <a:gd name="connsiteY18" fmla="*/ 67435 h 352422"/>
                <a:gd name="connsiteX19" fmla="*/ 838200 w 838200"/>
                <a:gd name="connsiteY19" fmla="*/ 38098 h 35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200" h="352422">
                  <a:moveTo>
                    <a:pt x="838200" y="38098"/>
                  </a:moveTo>
                  <a:cubicBezTo>
                    <a:pt x="838304" y="17161"/>
                    <a:pt x="821415" y="104"/>
                    <a:pt x="800479" y="0"/>
                  </a:cubicBezTo>
                  <a:cubicBezTo>
                    <a:pt x="793392" y="-35"/>
                    <a:pt x="786436" y="1918"/>
                    <a:pt x="780402" y="5636"/>
                  </a:cubicBezTo>
                  <a:lnTo>
                    <a:pt x="617525" y="98762"/>
                  </a:lnTo>
                  <a:cubicBezTo>
                    <a:pt x="619724" y="109360"/>
                    <a:pt x="619656" y="120302"/>
                    <a:pt x="617325" y="130871"/>
                  </a:cubicBezTo>
                  <a:cubicBezTo>
                    <a:pt x="608780" y="166244"/>
                    <a:pt x="576892" y="190995"/>
                    <a:pt x="540506" y="190498"/>
                  </a:cubicBezTo>
                  <a:lnTo>
                    <a:pt x="371475" y="190498"/>
                  </a:lnTo>
                  <a:lnTo>
                    <a:pt x="371475" y="152398"/>
                  </a:lnTo>
                  <a:lnTo>
                    <a:pt x="542925" y="152398"/>
                  </a:lnTo>
                  <a:cubicBezTo>
                    <a:pt x="563967" y="152398"/>
                    <a:pt x="581025" y="135339"/>
                    <a:pt x="581025" y="114298"/>
                  </a:cubicBezTo>
                  <a:cubicBezTo>
                    <a:pt x="581025" y="93256"/>
                    <a:pt x="563967" y="76198"/>
                    <a:pt x="542925" y="76198"/>
                  </a:cubicBezTo>
                  <a:lnTo>
                    <a:pt x="314325" y="76198"/>
                  </a:lnTo>
                  <a:cubicBezTo>
                    <a:pt x="298432" y="76201"/>
                    <a:pt x="282856" y="80649"/>
                    <a:pt x="269357" y="89037"/>
                  </a:cubicBezTo>
                  <a:lnTo>
                    <a:pt x="0" y="219073"/>
                  </a:lnTo>
                  <a:lnTo>
                    <a:pt x="133350" y="352423"/>
                  </a:lnTo>
                  <a:cubicBezTo>
                    <a:pt x="194967" y="290805"/>
                    <a:pt x="275034" y="266698"/>
                    <a:pt x="361950" y="266698"/>
                  </a:cubicBezTo>
                  <a:lnTo>
                    <a:pt x="539972" y="266698"/>
                  </a:lnTo>
                  <a:cubicBezTo>
                    <a:pt x="548078" y="266697"/>
                    <a:pt x="555973" y="264111"/>
                    <a:pt x="562508" y="259316"/>
                  </a:cubicBezTo>
                  <a:lnTo>
                    <a:pt x="824132" y="67435"/>
                  </a:lnTo>
                  <a:cubicBezTo>
                    <a:pt x="833002" y="60276"/>
                    <a:pt x="838171" y="49497"/>
                    <a:pt x="838200" y="38098"/>
                  </a:cubicBezTo>
                  <a:close/>
                </a:path>
              </a:pathLst>
            </a:custGeom>
            <a:grpFill/>
            <a:ln w="9525" cap="flat">
              <a:solidFill>
                <a:srgbClr val="0002E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93" name="Gráfico 1192" descr="Globo terráqueo: América con relleno sólido">
            <a:extLst>
              <a:ext uri="{FF2B5EF4-FFF2-40B4-BE49-F238E27FC236}">
                <a16:creationId xmlns:a16="http://schemas.microsoft.com/office/drawing/2014/main" id="{9B669833-8D26-5EB7-2B73-2DBF58960B2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69335" y="2534135"/>
            <a:ext cx="363618" cy="363618"/>
          </a:xfrm>
          <a:prstGeom prst="rect">
            <a:avLst/>
          </a:prstGeom>
        </p:spPr>
      </p:pic>
      <p:pic>
        <p:nvPicPr>
          <p:cNvPr id="1197" name="Gráfico 1196" descr="Lista con relleno sólido">
            <a:extLst>
              <a:ext uri="{FF2B5EF4-FFF2-40B4-BE49-F238E27FC236}">
                <a16:creationId xmlns:a16="http://schemas.microsoft.com/office/drawing/2014/main" id="{2E594E5B-0E49-D93A-5660-8CE2AE55308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92821" y="3276985"/>
            <a:ext cx="396115" cy="396115"/>
          </a:xfrm>
          <a:prstGeom prst="rect">
            <a:avLst/>
          </a:prstGeom>
        </p:spPr>
      </p:pic>
      <p:grpSp>
        <p:nvGrpSpPr>
          <p:cNvPr id="1209" name="Grupo 1208">
            <a:extLst>
              <a:ext uri="{FF2B5EF4-FFF2-40B4-BE49-F238E27FC236}">
                <a16:creationId xmlns:a16="http://schemas.microsoft.com/office/drawing/2014/main" id="{68A03DFB-4C78-4AA5-4FD3-0BA3E673F9E3}"/>
              </a:ext>
            </a:extLst>
          </p:cNvPr>
          <p:cNvGrpSpPr/>
          <p:nvPr/>
        </p:nvGrpSpPr>
        <p:grpSpPr>
          <a:xfrm>
            <a:off x="7995026" y="4678603"/>
            <a:ext cx="1066155" cy="489252"/>
            <a:chOff x="7906126" y="4583353"/>
            <a:chExt cx="1066155" cy="489252"/>
          </a:xfrm>
        </p:grpSpPr>
        <p:pic>
          <p:nvPicPr>
            <p:cNvPr id="1199" name="Gráfico 1198" descr="Globo terráqueo: América con relleno sólido">
              <a:extLst>
                <a:ext uri="{FF2B5EF4-FFF2-40B4-BE49-F238E27FC236}">
                  <a16:creationId xmlns:a16="http://schemas.microsoft.com/office/drawing/2014/main" id="{8D6D58B1-77EA-B2F1-70C1-CE6BFE175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7906126" y="4608002"/>
              <a:ext cx="464603" cy="464603"/>
            </a:xfrm>
            <a:prstGeom prst="rect">
              <a:avLst/>
            </a:prstGeom>
          </p:spPr>
        </p:pic>
        <p:pic>
          <p:nvPicPr>
            <p:cNvPr id="1201" name="Gráfico 1200" descr="Globo terráqueo: Europa y África con relleno sólido">
              <a:extLst>
                <a:ext uri="{FF2B5EF4-FFF2-40B4-BE49-F238E27FC236}">
                  <a16:creationId xmlns:a16="http://schemas.microsoft.com/office/drawing/2014/main" id="{069509CF-78CE-08DB-EB97-53B377613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8201529" y="4593526"/>
              <a:ext cx="464603" cy="464603"/>
            </a:xfrm>
            <a:prstGeom prst="rect">
              <a:avLst/>
            </a:prstGeom>
          </p:spPr>
        </p:pic>
        <p:pic>
          <p:nvPicPr>
            <p:cNvPr id="1203" name="Gráfico 1202" descr="Globo terráqueo: Asia y Australia con relleno sólido">
              <a:extLst>
                <a:ext uri="{FF2B5EF4-FFF2-40B4-BE49-F238E27FC236}">
                  <a16:creationId xmlns:a16="http://schemas.microsoft.com/office/drawing/2014/main" id="{AC397A53-E47C-6DD0-2FB7-79CA2A2B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8507678" y="4583353"/>
              <a:ext cx="464603" cy="464603"/>
            </a:xfrm>
            <a:prstGeom prst="rect">
              <a:avLst/>
            </a:prstGeom>
          </p:spPr>
        </p:pic>
      </p:grpSp>
      <p:sp>
        <p:nvSpPr>
          <p:cNvPr id="1207" name="CuadroTexto 1206">
            <a:extLst>
              <a:ext uri="{FF2B5EF4-FFF2-40B4-BE49-F238E27FC236}">
                <a16:creationId xmlns:a16="http://schemas.microsoft.com/office/drawing/2014/main" id="{CEC5BCC1-C258-E6BB-00F9-0697E483518E}"/>
              </a:ext>
            </a:extLst>
          </p:cNvPr>
          <p:cNvSpPr txBox="1"/>
          <p:nvPr/>
        </p:nvSpPr>
        <p:spPr>
          <a:xfrm>
            <a:off x="9192012" y="6168004"/>
            <a:ext cx="285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Organizations</a:t>
            </a:r>
          </a:p>
        </p:txBody>
      </p:sp>
      <p:pic>
        <p:nvPicPr>
          <p:cNvPr id="1208" name="Picture 2" descr="Flag of Europe - Wikipedia">
            <a:extLst>
              <a:ext uri="{FF2B5EF4-FFF2-40B4-BE49-F238E27FC236}">
                <a16:creationId xmlns:a16="http://schemas.microsoft.com/office/drawing/2014/main" id="{A15753EC-0BDC-3CB8-D974-1FD7A913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95" y="6082190"/>
            <a:ext cx="588464" cy="3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B47A24-0DD5-5E4B-9386-F001217D63DE}"/>
              </a:ext>
            </a:extLst>
          </p:cNvPr>
          <p:cNvSpPr txBox="1"/>
          <p:nvPr/>
        </p:nvSpPr>
        <p:spPr>
          <a:xfrm>
            <a:off x="6664023" y="4643996"/>
            <a:ext cx="117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ACTORS</a:t>
            </a:r>
            <a:endParaRPr lang="en-GB" sz="1400" b="1" dirty="0">
              <a:solidFill>
                <a:srgbClr val="000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áfico 7" descr="Éxito de grupo con relleno sólido">
            <a:extLst>
              <a:ext uri="{FF2B5EF4-FFF2-40B4-BE49-F238E27FC236}">
                <a16:creationId xmlns:a16="http://schemas.microsoft.com/office/drawing/2014/main" id="{6FC2AB30-D6BD-F536-3F11-0F78ACE786A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592462" y="4978698"/>
            <a:ext cx="1317915" cy="13179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5EBD15-D9F7-0286-CC48-90B9F96B5C3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12" y="81571"/>
            <a:ext cx="219202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7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394</Words>
  <Application>Microsoft Office PowerPoint</Application>
  <PresentationFormat>Panorámica</PresentationFormat>
  <Paragraphs>137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ROJO</dc:creator>
  <cp:lastModifiedBy>JESUS ROJO GONZALEZ</cp:lastModifiedBy>
  <cp:revision>26</cp:revision>
  <cp:lastPrinted>2023-09-28T12:24:47Z</cp:lastPrinted>
  <dcterms:created xsi:type="dcterms:W3CDTF">2023-09-21T13:22:04Z</dcterms:created>
  <dcterms:modified xsi:type="dcterms:W3CDTF">2023-10-27T17:41:53Z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2023-10-26T11:50:15Z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bb79c972-f629-4bc6-9f17-53dcce5754cf</vt:lpwstr>
  </property>
  <property fmtid="{D5CDD505-2E9C-101B-9397-08002B2CF9AE}" pid="8" name="MSIP_Label_6bd9ddd1-4d20-43f6-abfa-fc3c07406f94_ContentBits">
    <vt:lpwstr>0</vt:lpwstr>
  </property>
</Properties>
</file>